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15"/>
  </p:notesMasterIdLst>
  <p:sldIdLst>
    <p:sldId id="260" r:id="rId2"/>
    <p:sldId id="291" r:id="rId3"/>
    <p:sldId id="266" r:id="rId4"/>
    <p:sldId id="297" r:id="rId5"/>
    <p:sldId id="292" r:id="rId6"/>
    <p:sldId id="283" r:id="rId7"/>
    <p:sldId id="295" r:id="rId8"/>
    <p:sldId id="284" r:id="rId9"/>
    <p:sldId id="265" r:id="rId10"/>
    <p:sldId id="298" r:id="rId11"/>
    <p:sldId id="267"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p:restoredTop sz="79766" autoAdjust="0"/>
  </p:normalViewPr>
  <p:slideViewPr>
    <p:cSldViewPr snapToGrid="0" snapToObjects="1">
      <p:cViewPr varScale="1">
        <p:scale>
          <a:sx n="91" d="100"/>
          <a:sy n="91" d="100"/>
        </p:scale>
        <p:origin x="1182" y="90"/>
      </p:cViewPr>
      <p:guideLst>
        <p:guide orient="horz" pos="2160"/>
        <p:guide pos="3840"/>
      </p:guideLst>
    </p:cSldViewPr>
  </p:slideViewPr>
  <p:notesTextViewPr>
    <p:cViewPr>
      <p:scale>
        <a:sx n="1" d="1"/>
        <a:sy n="1" d="1"/>
      </p:scale>
      <p:origin x="0" y="0"/>
    </p:cViewPr>
  </p:notesTextViewPr>
  <p:sorterViewPr>
    <p:cViewPr>
      <p:scale>
        <a:sx n="100" d="100"/>
        <a:sy n="100" d="100"/>
      </p:scale>
      <p:origin x="0" y="-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Tyler" userId="a6abe54f-b87a-4084-9f34-0da922b9f228" providerId="ADAL" clId="{BFAD8871-E73D-45A3-8610-FA0DB78DE132}"/>
    <pc:docChg chg="undo custSel addSld delSld modSld sldOrd modMainMaster">
      <pc:chgData name="Edward Tyler" userId="a6abe54f-b87a-4084-9f34-0da922b9f228" providerId="ADAL" clId="{BFAD8871-E73D-45A3-8610-FA0DB78DE132}" dt="2019-06-21T12:13:00.797" v="264" actId="2696"/>
      <pc:docMkLst>
        <pc:docMk/>
      </pc:docMkLst>
      <pc:sldChg chg="modSp del">
        <pc:chgData name="Edward Tyler" userId="a6abe54f-b87a-4084-9f34-0da922b9f228" providerId="ADAL" clId="{BFAD8871-E73D-45A3-8610-FA0DB78DE132}" dt="2019-06-21T11:57:09.556" v="4" actId="2696"/>
        <pc:sldMkLst>
          <pc:docMk/>
          <pc:sldMk cId="1942303605" sldId="261"/>
        </pc:sldMkLst>
        <pc:spChg chg="mod">
          <ac:chgData name="Edward Tyler" userId="a6abe54f-b87a-4084-9f34-0da922b9f228" providerId="ADAL" clId="{BFAD8871-E73D-45A3-8610-FA0DB78DE132}" dt="2019-06-21T11:56:50.493" v="2" actId="2696"/>
          <ac:spMkLst>
            <pc:docMk/>
            <pc:sldMk cId="1942303605" sldId="261"/>
            <ac:spMk id="8" creationId="{00000000-0000-0000-0000-000000000000}"/>
          </ac:spMkLst>
        </pc:spChg>
        <pc:spChg chg="mod">
          <ac:chgData name="Edward Tyler" userId="a6abe54f-b87a-4084-9f34-0da922b9f228" providerId="ADAL" clId="{BFAD8871-E73D-45A3-8610-FA0DB78DE132}" dt="2019-06-21T11:56:56.286" v="3" actId="2696"/>
          <ac:spMkLst>
            <pc:docMk/>
            <pc:sldMk cId="1942303605" sldId="261"/>
            <ac:spMk id="10" creationId="{00000000-0000-0000-0000-000000000000}"/>
          </ac:spMkLst>
        </pc:spChg>
      </pc:sldChg>
      <pc:sldChg chg="del">
        <pc:chgData name="Edward Tyler" userId="a6abe54f-b87a-4084-9f34-0da922b9f228" providerId="ADAL" clId="{BFAD8871-E73D-45A3-8610-FA0DB78DE132}" dt="2019-06-21T11:57:39.412" v="8" actId="2696"/>
        <pc:sldMkLst>
          <pc:docMk/>
          <pc:sldMk cId="2082360074" sldId="262"/>
        </pc:sldMkLst>
      </pc:sldChg>
      <pc:sldChg chg="del">
        <pc:chgData name="Edward Tyler" userId="a6abe54f-b87a-4084-9f34-0da922b9f228" providerId="ADAL" clId="{BFAD8871-E73D-45A3-8610-FA0DB78DE132}" dt="2019-06-21T11:57:34.974" v="7" actId="2696"/>
        <pc:sldMkLst>
          <pc:docMk/>
          <pc:sldMk cId="1659161192" sldId="263"/>
        </pc:sldMkLst>
      </pc:sldChg>
      <pc:sldChg chg="addSp delSp modSp">
        <pc:chgData name="Edward Tyler" userId="a6abe54f-b87a-4084-9f34-0da922b9f228" providerId="ADAL" clId="{BFAD8871-E73D-45A3-8610-FA0DB78DE132}" dt="2019-06-21T12:12:39.226" v="242" actId="1076"/>
        <pc:sldMkLst>
          <pc:docMk/>
          <pc:sldMk cId="897120072" sldId="265"/>
        </pc:sldMkLst>
        <pc:spChg chg="mod">
          <ac:chgData name="Edward Tyler" userId="a6abe54f-b87a-4084-9f34-0da922b9f228" providerId="ADAL" clId="{BFAD8871-E73D-45A3-8610-FA0DB78DE132}" dt="2019-06-21T12:11:29.764" v="228" actId="20577"/>
          <ac:spMkLst>
            <pc:docMk/>
            <pc:sldMk cId="897120072" sldId="265"/>
            <ac:spMk id="3" creationId="{00000000-0000-0000-0000-000000000000}"/>
          </ac:spMkLst>
        </pc:spChg>
        <pc:spChg chg="add del mod">
          <ac:chgData name="Edward Tyler" userId="a6abe54f-b87a-4084-9f34-0da922b9f228" providerId="ADAL" clId="{BFAD8871-E73D-45A3-8610-FA0DB78DE132}" dt="2019-06-21T12:12:34.405" v="240" actId="478"/>
          <ac:spMkLst>
            <pc:docMk/>
            <pc:sldMk cId="897120072" sldId="265"/>
            <ac:spMk id="4" creationId="{41B0B77A-24EE-4731-A42B-893C221436AF}"/>
          </ac:spMkLst>
        </pc:spChg>
        <pc:spChg chg="del">
          <ac:chgData name="Edward Tyler" userId="a6abe54f-b87a-4084-9f34-0da922b9f228" providerId="ADAL" clId="{BFAD8871-E73D-45A3-8610-FA0DB78DE132}" dt="2019-06-21T12:12:31.216" v="237" actId="478"/>
          <ac:spMkLst>
            <pc:docMk/>
            <pc:sldMk cId="897120072" sldId="265"/>
            <ac:spMk id="6" creationId="{00000000-0000-0000-0000-000000000000}"/>
          </ac:spMkLst>
        </pc:spChg>
        <pc:spChg chg="add del mod">
          <ac:chgData name="Edward Tyler" userId="a6abe54f-b87a-4084-9f34-0da922b9f228" providerId="ADAL" clId="{BFAD8871-E73D-45A3-8610-FA0DB78DE132}" dt="2019-06-21T12:12:33.547" v="239" actId="478"/>
          <ac:spMkLst>
            <pc:docMk/>
            <pc:sldMk cId="897120072" sldId="265"/>
            <ac:spMk id="7" creationId="{3D000AAE-FF88-4981-B29F-F0F94F6A43FE}"/>
          </ac:spMkLst>
        </pc:spChg>
        <pc:spChg chg="del">
          <ac:chgData name="Edward Tyler" userId="a6abe54f-b87a-4084-9f34-0da922b9f228" providerId="ADAL" clId="{BFAD8871-E73D-45A3-8610-FA0DB78DE132}" dt="2019-06-21T12:12:32.801" v="238" actId="478"/>
          <ac:spMkLst>
            <pc:docMk/>
            <pc:sldMk cId="897120072" sldId="265"/>
            <ac:spMk id="8" creationId="{00000000-0000-0000-0000-000000000000}"/>
          </ac:spMkLst>
        </pc:spChg>
        <pc:spChg chg="add mod">
          <ac:chgData name="Edward Tyler" userId="a6abe54f-b87a-4084-9f34-0da922b9f228" providerId="ADAL" clId="{BFAD8871-E73D-45A3-8610-FA0DB78DE132}" dt="2019-06-21T12:12:39.226" v="242" actId="1076"/>
          <ac:spMkLst>
            <pc:docMk/>
            <pc:sldMk cId="897120072" sldId="265"/>
            <ac:spMk id="10" creationId="{A6433510-4B2C-43E9-82A5-A16CC43B07DA}"/>
          </ac:spMkLst>
        </pc:spChg>
      </pc:sldChg>
      <pc:sldChg chg="addSp delSp modSp">
        <pc:chgData name="Edward Tyler" userId="a6abe54f-b87a-4084-9f34-0da922b9f228" providerId="ADAL" clId="{BFAD8871-E73D-45A3-8610-FA0DB78DE132}" dt="2019-06-21T11:58:05.727" v="14" actId="478"/>
        <pc:sldMkLst>
          <pc:docMk/>
          <pc:sldMk cId="786584700" sldId="266"/>
        </pc:sldMkLst>
        <pc:spChg chg="mod">
          <ac:chgData name="Edward Tyler" userId="a6abe54f-b87a-4084-9f34-0da922b9f228" providerId="ADAL" clId="{BFAD8871-E73D-45A3-8610-FA0DB78DE132}" dt="2019-06-21T11:57:45.665" v="11" actId="27636"/>
          <ac:spMkLst>
            <pc:docMk/>
            <pc:sldMk cId="786584700" sldId="266"/>
            <ac:spMk id="3" creationId="{00000000-0000-0000-0000-000000000000}"/>
          </ac:spMkLst>
        </pc:spChg>
        <pc:spChg chg="add del mod">
          <ac:chgData name="Edward Tyler" userId="a6abe54f-b87a-4084-9f34-0da922b9f228" providerId="ADAL" clId="{BFAD8871-E73D-45A3-8610-FA0DB78DE132}" dt="2019-06-21T11:58:05.727" v="14" actId="478"/>
          <ac:spMkLst>
            <pc:docMk/>
            <pc:sldMk cId="786584700" sldId="266"/>
            <ac:spMk id="4" creationId="{C97B0445-8F26-4D20-B678-F4A347519C89}"/>
          </ac:spMkLst>
        </pc:spChg>
        <pc:spChg chg="del">
          <ac:chgData name="Edward Tyler" userId="a6abe54f-b87a-4084-9f34-0da922b9f228" providerId="ADAL" clId="{BFAD8871-E73D-45A3-8610-FA0DB78DE132}" dt="2019-06-21T11:57:53.793" v="13" actId="478"/>
          <ac:spMkLst>
            <pc:docMk/>
            <pc:sldMk cId="786584700" sldId="266"/>
            <ac:spMk id="6" creationId="{00000000-0000-0000-0000-000000000000}"/>
          </ac:spMkLst>
        </pc:spChg>
        <pc:spChg chg="mod">
          <ac:chgData name="Edward Tyler" userId="a6abe54f-b87a-4084-9f34-0da922b9f228" providerId="ADAL" clId="{BFAD8871-E73D-45A3-8610-FA0DB78DE132}" dt="2019-06-21T11:57:51.443" v="12" actId="478"/>
          <ac:spMkLst>
            <pc:docMk/>
            <pc:sldMk cId="786584700" sldId="266"/>
            <ac:spMk id="8" creationId="{00000000-0000-0000-0000-000000000000}"/>
          </ac:spMkLst>
        </pc:spChg>
      </pc:sldChg>
      <pc:sldChg chg="del">
        <pc:chgData name="Edward Tyler" userId="a6abe54f-b87a-4084-9f34-0da922b9f228" providerId="ADAL" clId="{BFAD8871-E73D-45A3-8610-FA0DB78DE132}" dt="2019-06-21T12:12:48.382" v="243" actId="2696"/>
        <pc:sldMkLst>
          <pc:docMk/>
          <pc:sldMk cId="1280050227" sldId="267"/>
        </pc:sldMkLst>
      </pc:sldChg>
      <pc:sldChg chg="del setBg">
        <pc:chgData name="Edward Tyler" userId="a6abe54f-b87a-4084-9f34-0da922b9f228" providerId="ADAL" clId="{BFAD8871-E73D-45A3-8610-FA0DB78DE132}" dt="2019-06-21T12:12:49.924" v="244" actId="2696"/>
        <pc:sldMkLst>
          <pc:docMk/>
          <pc:sldMk cId="350055612" sldId="268"/>
        </pc:sldMkLst>
      </pc:sldChg>
      <pc:sldChg chg="del">
        <pc:chgData name="Edward Tyler" userId="a6abe54f-b87a-4084-9f34-0da922b9f228" providerId="ADAL" clId="{BFAD8871-E73D-45A3-8610-FA0DB78DE132}" dt="2019-06-21T12:12:51.684" v="247" actId="2696"/>
        <pc:sldMkLst>
          <pc:docMk/>
          <pc:sldMk cId="283227646" sldId="269"/>
        </pc:sldMkLst>
      </pc:sldChg>
      <pc:sldChg chg="del">
        <pc:chgData name="Edward Tyler" userId="a6abe54f-b87a-4084-9f34-0da922b9f228" providerId="ADAL" clId="{BFAD8871-E73D-45A3-8610-FA0DB78DE132}" dt="2019-06-21T12:12:52.477" v="249" actId="2696"/>
        <pc:sldMkLst>
          <pc:docMk/>
          <pc:sldMk cId="1383284570" sldId="270"/>
        </pc:sldMkLst>
      </pc:sldChg>
      <pc:sldChg chg="del">
        <pc:chgData name="Edward Tyler" userId="a6abe54f-b87a-4084-9f34-0da922b9f228" providerId="ADAL" clId="{BFAD8871-E73D-45A3-8610-FA0DB78DE132}" dt="2019-06-21T12:12:53.806" v="251" actId="2696"/>
        <pc:sldMkLst>
          <pc:docMk/>
          <pc:sldMk cId="1525509706" sldId="272"/>
        </pc:sldMkLst>
      </pc:sldChg>
      <pc:sldChg chg="del">
        <pc:chgData name="Edward Tyler" userId="a6abe54f-b87a-4084-9f34-0da922b9f228" providerId="ADAL" clId="{BFAD8871-E73D-45A3-8610-FA0DB78DE132}" dt="2019-06-21T12:12:54.703" v="253" actId="2696"/>
        <pc:sldMkLst>
          <pc:docMk/>
          <pc:sldMk cId="434367209" sldId="273"/>
        </pc:sldMkLst>
      </pc:sldChg>
      <pc:sldChg chg="del setBg">
        <pc:chgData name="Edward Tyler" userId="a6abe54f-b87a-4084-9f34-0da922b9f228" providerId="ADAL" clId="{BFAD8871-E73D-45A3-8610-FA0DB78DE132}" dt="2019-06-21T12:12:55.644" v="255" actId="2696"/>
        <pc:sldMkLst>
          <pc:docMk/>
          <pc:sldMk cId="350798867" sldId="275"/>
        </pc:sldMkLst>
      </pc:sldChg>
      <pc:sldChg chg="del">
        <pc:chgData name="Edward Tyler" userId="a6abe54f-b87a-4084-9f34-0da922b9f228" providerId="ADAL" clId="{BFAD8871-E73D-45A3-8610-FA0DB78DE132}" dt="2019-06-21T12:12:56.854" v="256" actId="2696"/>
        <pc:sldMkLst>
          <pc:docMk/>
          <pc:sldMk cId="103742254" sldId="277"/>
        </pc:sldMkLst>
      </pc:sldChg>
      <pc:sldChg chg="del">
        <pc:chgData name="Edward Tyler" userId="a6abe54f-b87a-4084-9f34-0da922b9f228" providerId="ADAL" clId="{BFAD8871-E73D-45A3-8610-FA0DB78DE132}" dt="2019-06-21T12:12:57.712" v="258" actId="2696"/>
        <pc:sldMkLst>
          <pc:docMk/>
          <pc:sldMk cId="2043985780" sldId="278"/>
        </pc:sldMkLst>
      </pc:sldChg>
      <pc:sldChg chg="del">
        <pc:chgData name="Edward Tyler" userId="a6abe54f-b87a-4084-9f34-0da922b9f228" providerId="ADAL" clId="{BFAD8871-E73D-45A3-8610-FA0DB78DE132}" dt="2019-06-21T12:12:58.455" v="259" actId="2696"/>
        <pc:sldMkLst>
          <pc:docMk/>
          <pc:sldMk cId="2103816978" sldId="280"/>
        </pc:sldMkLst>
      </pc:sldChg>
      <pc:sldChg chg="del">
        <pc:chgData name="Edward Tyler" userId="a6abe54f-b87a-4084-9f34-0da922b9f228" providerId="ADAL" clId="{BFAD8871-E73D-45A3-8610-FA0DB78DE132}" dt="2019-06-21T12:12:59.224" v="260" actId="2696"/>
        <pc:sldMkLst>
          <pc:docMk/>
          <pc:sldMk cId="2090335934" sldId="281"/>
        </pc:sldMkLst>
      </pc:sldChg>
      <pc:sldChg chg="del">
        <pc:chgData name="Edward Tyler" userId="a6abe54f-b87a-4084-9f34-0da922b9f228" providerId="ADAL" clId="{BFAD8871-E73D-45A3-8610-FA0DB78DE132}" dt="2019-06-21T12:12:59.985" v="262" actId="2696"/>
        <pc:sldMkLst>
          <pc:docMk/>
          <pc:sldMk cId="1591061465" sldId="282"/>
        </pc:sldMkLst>
      </pc:sldChg>
      <pc:sldChg chg="addSp delSp modSp">
        <pc:chgData name="Edward Tyler" userId="a6abe54f-b87a-4084-9f34-0da922b9f228" providerId="ADAL" clId="{BFAD8871-E73D-45A3-8610-FA0DB78DE132}" dt="2019-06-21T12:06:41.413" v="108" actId="14100"/>
        <pc:sldMkLst>
          <pc:docMk/>
          <pc:sldMk cId="358457534" sldId="283"/>
        </pc:sldMkLst>
        <pc:spChg chg="del mod">
          <ac:chgData name="Edward Tyler" userId="a6abe54f-b87a-4084-9f34-0da922b9f228" providerId="ADAL" clId="{BFAD8871-E73D-45A3-8610-FA0DB78DE132}" dt="2019-06-21T12:06:10.212" v="97" actId="478"/>
          <ac:spMkLst>
            <pc:docMk/>
            <pc:sldMk cId="358457534" sldId="283"/>
            <ac:spMk id="3" creationId="{00000000-0000-0000-0000-000000000000}"/>
          </ac:spMkLst>
        </pc:spChg>
        <pc:spChg chg="add del mod">
          <ac:chgData name="Edward Tyler" userId="a6abe54f-b87a-4084-9f34-0da922b9f228" providerId="ADAL" clId="{BFAD8871-E73D-45A3-8610-FA0DB78DE132}" dt="2019-06-21T12:06:19.680" v="102" actId="478"/>
          <ac:spMkLst>
            <pc:docMk/>
            <pc:sldMk cId="358457534" sldId="283"/>
            <ac:spMk id="4" creationId="{25E5B329-9800-49AC-9EAC-36F1AEAE3214}"/>
          </ac:spMkLst>
        </pc:spChg>
        <pc:spChg chg="del">
          <ac:chgData name="Edward Tyler" userId="a6abe54f-b87a-4084-9f34-0da922b9f228" providerId="ADAL" clId="{BFAD8871-E73D-45A3-8610-FA0DB78DE132}" dt="2019-06-21T12:06:11.583" v="98" actId="478"/>
          <ac:spMkLst>
            <pc:docMk/>
            <pc:sldMk cId="358457534" sldId="283"/>
            <ac:spMk id="6" creationId="{00000000-0000-0000-0000-000000000000}"/>
          </ac:spMkLst>
        </pc:spChg>
        <pc:spChg chg="del mod">
          <ac:chgData name="Edward Tyler" userId="a6abe54f-b87a-4084-9f34-0da922b9f228" providerId="ADAL" clId="{BFAD8871-E73D-45A3-8610-FA0DB78DE132}" dt="2019-06-21T12:06:14.539" v="100" actId="478"/>
          <ac:spMkLst>
            <pc:docMk/>
            <pc:sldMk cId="358457534" sldId="283"/>
            <ac:spMk id="7" creationId="{00000000-0000-0000-0000-000000000000}"/>
          </ac:spMkLst>
        </pc:spChg>
        <pc:spChg chg="add del mod">
          <ac:chgData name="Edward Tyler" userId="a6abe54f-b87a-4084-9f34-0da922b9f228" providerId="ADAL" clId="{BFAD8871-E73D-45A3-8610-FA0DB78DE132}" dt="2019-06-21T12:06:20.876" v="103" actId="478"/>
          <ac:spMkLst>
            <pc:docMk/>
            <pc:sldMk cId="358457534" sldId="283"/>
            <ac:spMk id="8" creationId="{61B38616-5DBF-4944-B496-C6723EA28856}"/>
          </ac:spMkLst>
        </pc:spChg>
        <pc:spChg chg="add del mod">
          <ac:chgData name="Edward Tyler" userId="a6abe54f-b87a-4084-9f34-0da922b9f228" providerId="ADAL" clId="{BFAD8871-E73D-45A3-8610-FA0DB78DE132}" dt="2019-06-21T12:06:16.760" v="101" actId="478"/>
          <ac:spMkLst>
            <pc:docMk/>
            <pc:sldMk cId="358457534" sldId="283"/>
            <ac:spMk id="10" creationId="{BBB17D81-8B67-4D08-9695-4A596696D090}"/>
          </ac:spMkLst>
        </pc:spChg>
        <pc:picChg chg="add mod">
          <ac:chgData name="Edward Tyler" userId="a6abe54f-b87a-4084-9f34-0da922b9f228" providerId="ADAL" clId="{BFAD8871-E73D-45A3-8610-FA0DB78DE132}" dt="2019-06-21T12:06:41.413" v="108" actId="14100"/>
          <ac:picMkLst>
            <pc:docMk/>
            <pc:sldMk cId="358457534" sldId="283"/>
            <ac:picMk id="12" creationId="{89D68B94-AC88-4345-84D7-6E6AC85430B6}"/>
          </ac:picMkLst>
        </pc:picChg>
      </pc:sldChg>
      <pc:sldChg chg="addSp delSp modSp">
        <pc:chgData name="Edward Tyler" userId="a6abe54f-b87a-4084-9f34-0da922b9f228" providerId="ADAL" clId="{BFAD8871-E73D-45A3-8610-FA0DB78DE132}" dt="2019-06-21T12:12:03.340" v="235" actId="1076"/>
        <pc:sldMkLst>
          <pc:docMk/>
          <pc:sldMk cId="44937907" sldId="284"/>
        </pc:sldMkLst>
        <pc:spChg chg="add del mod">
          <ac:chgData name="Edward Tyler" userId="a6abe54f-b87a-4084-9f34-0da922b9f228" providerId="ADAL" clId="{BFAD8871-E73D-45A3-8610-FA0DB78DE132}" dt="2019-06-21T12:11:54.858" v="234" actId="478"/>
          <ac:spMkLst>
            <pc:docMk/>
            <pc:sldMk cId="44937907" sldId="284"/>
            <ac:spMk id="3" creationId="{3066F198-1FD7-435D-BA6A-FECF0FE9C87C}"/>
          </ac:spMkLst>
        </pc:spChg>
        <pc:spChg chg="add del mod">
          <ac:chgData name="Edward Tyler" userId="a6abe54f-b87a-4084-9f34-0da922b9f228" providerId="ADAL" clId="{BFAD8871-E73D-45A3-8610-FA0DB78DE132}" dt="2019-06-21T12:11:51.046" v="233" actId="478"/>
          <ac:spMkLst>
            <pc:docMk/>
            <pc:sldMk cId="44937907" sldId="284"/>
            <ac:spMk id="5" creationId="{9BD7E2A5-5E71-417B-9102-5608434E84F0}"/>
          </ac:spMkLst>
        </pc:spChg>
        <pc:spChg chg="add mod">
          <ac:chgData name="Edward Tyler" userId="a6abe54f-b87a-4084-9f34-0da922b9f228" providerId="ADAL" clId="{BFAD8871-E73D-45A3-8610-FA0DB78DE132}" dt="2019-06-21T12:12:03.340" v="235" actId="1076"/>
          <ac:spMkLst>
            <pc:docMk/>
            <pc:sldMk cId="44937907" sldId="284"/>
            <ac:spMk id="6" creationId="{D86AC66E-406D-497F-8239-380A96A26D03}"/>
          </ac:spMkLst>
        </pc:spChg>
        <pc:spChg chg="mod">
          <ac:chgData name="Edward Tyler" userId="a6abe54f-b87a-4084-9f34-0da922b9f228" providerId="ADAL" clId="{BFAD8871-E73D-45A3-8610-FA0DB78DE132}" dt="2019-06-21T12:11:20.510" v="213" actId="20577"/>
          <ac:spMkLst>
            <pc:docMk/>
            <pc:sldMk cId="44937907" sldId="284"/>
            <ac:spMk id="9" creationId="{00000000-0000-0000-0000-000000000000}"/>
          </ac:spMkLst>
        </pc:spChg>
        <pc:spChg chg="del">
          <ac:chgData name="Edward Tyler" userId="a6abe54f-b87a-4084-9f34-0da922b9f228" providerId="ADAL" clId="{BFAD8871-E73D-45A3-8610-FA0DB78DE132}" dt="2019-06-21T12:11:46.142" v="231" actId="478"/>
          <ac:spMkLst>
            <pc:docMk/>
            <pc:sldMk cId="44937907" sldId="284"/>
            <ac:spMk id="10" creationId="{00000000-0000-0000-0000-000000000000}"/>
          </ac:spMkLst>
        </pc:spChg>
        <pc:spChg chg="del">
          <ac:chgData name="Edward Tyler" userId="a6abe54f-b87a-4084-9f34-0da922b9f228" providerId="ADAL" clId="{BFAD8871-E73D-45A3-8610-FA0DB78DE132}" dt="2019-06-21T12:11:48.048" v="232" actId="478"/>
          <ac:spMkLst>
            <pc:docMk/>
            <pc:sldMk cId="44937907" sldId="284"/>
            <ac:spMk id="11" creationId="{00000000-0000-0000-0000-000000000000}"/>
          </ac:spMkLst>
        </pc:spChg>
      </pc:sldChg>
      <pc:sldChg chg="del">
        <pc:chgData name="Edward Tyler" userId="a6abe54f-b87a-4084-9f34-0da922b9f228" providerId="ADAL" clId="{BFAD8871-E73D-45A3-8610-FA0DB78DE132}" dt="2019-06-21T12:12:50.736" v="245" actId="2696"/>
        <pc:sldMkLst>
          <pc:docMk/>
          <pc:sldMk cId="1919827406" sldId="285"/>
        </pc:sldMkLst>
      </pc:sldChg>
      <pc:sldChg chg="modSp">
        <pc:chgData name="Edward Tyler" userId="a6abe54f-b87a-4084-9f34-0da922b9f228" providerId="ADAL" clId="{BFAD8871-E73D-45A3-8610-FA0DB78DE132}" dt="2019-06-21T11:56:40.134" v="1" actId="27636"/>
        <pc:sldMkLst>
          <pc:docMk/>
          <pc:sldMk cId="1738720518" sldId="291"/>
        </pc:sldMkLst>
        <pc:spChg chg="mod">
          <ac:chgData name="Edward Tyler" userId="a6abe54f-b87a-4084-9f34-0da922b9f228" providerId="ADAL" clId="{BFAD8871-E73D-45A3-8610-FA0DB78DE132}" dt="2019-06-21T11:56:40.134" v="1" actId="27636"/>
          <ac:spMkLst>
            <pc:docMk/>
            <pc:sldMk cId="1738720518" sldId="291"/>
            <ac:spMk id="2" creationId="{00000000-0000-0000-0000-000000000000}"/>
          </ac:spMkLst>
        </pc:spChg>
      </pc:sldChg>
      <pc:sldChg chg="addSp delSp modSp">
        <pc:chgData name="Edward Tyler" userId="a6abe54f-b87a-4084-9f34-0da922b9f228" providerId="ADAL" clId="{BFAD8871-E73D-45A3-8610-FA0DB78DE132}" dt="2019-06-21T12:04:52.502" v="62" actId="1076"/>
        <pc:sldMkLst>
          <pc:docMk/>
          <pc:sldMk cId="1865761297" sldId="292"/>
        </pc:sldMkLst>
        <pc:spChg chg="mod">
          <ac:chgData name="Edward Tyler" userId="a6abe54f-b87a-4084-9f34-0da922b9f228" providerId="ADAL" clId="{BFAD8871-E73D-45A3-8610-FA0DB78DE132}" dt="2019-06-21T12:04:18.915" v="55" actId="20577"/>
          <ac:spMkLst>
            <pc:docMk/>
            <pc:sldMk cId="1865761297" sldId="292"/>
            <ac:spMk id="3" creationId="{00000000-0000-0000-0000-000000000000}"/>
          </ac:spMkLst>
        </pc:spChg>
        <pc:spChg chg="del">
          <ac:chgData name="Edward Tyler" userId="a6abe54f-b87a-4084-9f34-0da922b9f228" providerId="ADAL" clId="{BFAD8871-E73D-45A3-8610-FA0DB78DE132}" dt="2019-06-21T12:04:21.995" v="56" actId="478"/>
          <ac:spMkLst>
            <pc:docMk/>
            <pc:sldMk cId="1865761297" sldId="292"/>
            <ac:spMk id="4" creationId="{00000000-0000-0000-0000-000000000000}"/>
          </ac:spMkLst>
        </pc:spChg>
        <pc:spChg chg="add del mod">
          <ac:chgData name="Edward Tyler" userId="a6abe54f-b87a-4084-9f34-0da922b9f228" providerId="ADAL" clId="{BFAD8871-E73D-45A3-8610-FA0DB78DE132}" dt="2019-06-21T12:04:42.362" v="60" actId="478"/>
          <ac:spMkLst>
            <pc:docMk/>
            <pc:sldMk cId="1865761297" sldId="292"/>
            <ac:spMk id="5" creationId="{5A0A50E6-6251-4B19-B187-1F728FC66A12}"/>
          </ac:spMkLst>
        </pc:spChg>
        <pc:spChg chg="del">
          <ac:chgData name="Edward Tyler" userId="a6abe54f-b87a-4084-9f34-0da922b9f228" providerId="ADAL" clId="{BFAD8871-E73D-45A3-8610-FA0DB78DE132}" dt="2019-06-21T12:04:41.258" v="59" actId="478"/>
          <ac:spMkLst>
            <pc:docMk/>
            <pc:sldMk cId="1865761297" sldId="292"/>
            <ac:spMk id="8" creationId="{00000000-0000-0000-0000-000000000000}"/>
          </ac:spMkLst>
        </pc:spChg>
        <pc:spChg chg="add mod">
          <ac:chgData name="Edward Tyler" userId="a6abe54f-b87a-4084-9f34-0da922b9f228" providerId="ADAL" clId="{BFAD8871-E73D-45A3-8610-FA0DB78DE132}" dt="2019-06-21T12:04:38.542" v="58" actId="1076"/>
          <ac:spMkLst>
            <pc:docMk/>
            <pc:sldMk cId="1865761297" sldId="292"/>
            <ac:spMk id="9" creationId="{CD2EA44E-12AC-4D59-8D9B-8138E0BDE66F}"/>
          </ac:spMkLst>
        </pc:spChg>
        <pc:spChg chg="add mod">
          <ac:chgData name="Edward Tyler" userId="a6abe54f-b87a-4084-9f34-0da922b9f228" providerId="ADAL" clId="{BFAD8871-E73D-45A3-8610-FA0DB78DE132}" dt="2019-06-21T12:04:52.502" v="62" actId="1076"/>
          <ac:spMkLst>
            <pc:docMk/>
            <pc:sldMk cId="1865761297" sldId="292"/>
            <ac:spMk id="10" creationId="{546B9602-CDAB-428E-BF4F-6C974F20F50F}"/>
          </ac:spMkLst>
        </pc:spChg>
      </pc:sldChg>
      <pc:sldChg chg="del">
        <pc:chgData name="Edward Tyler" userId="a6abe54f-b87a-4084-9f34-0da922b9f228" providerId="ADAL" clId="{BFAD8871-E73D-45A3-8610-FA0DB78DE132}" dt="2019-06-21T11:57:09.586" v="5" actId="2696"/>
        <pc:sldMkLst>
          <pc:docMk/>
          <pc:sldMk cId="1972786694" sldId="294"/>
        </pc:sldMkLst>
      </pc:sldChg>
      <pc:sldChg chg="addSp delSp modSp setBg">
        <pc:chgData name="Edward Tyler" userId="a6abe54f-b87a-4084-9f34-0da922b9f228" providerId="ADAL" clId="{BFAD8871-E73D-45A3-8610-FA0DB78DE132}" dt="2019-06-21T12:12:25.438" v="236" actId="2696"/>
        <pc:sldMkLst>
          <pc:docMk/>
          <pc:sldMk cId="548302884" sldId="295"/>
        </pc:sldMkLst>
        <pc:spChg chg="mod">
          <ac:chgData name="Edward Tyler" userId="a6abe54f-b87a-4084-9f34-0da922b9f228" providerId="ADAL" clId="{BFAD8871-E73D-45A3-8610-FA0DB78DE132}" dt="2019-06-21T12:07:09.942" v="125" actId="20577"/>
          <ac:spMkLst>
            <pc:docMk/>
            <pc:sldMk cId="548302884" sldId="295"/>
            <ac:spMk id="3" creationId="{00000000-0000-0000-0000-000000000000}"/>
          </ac:spMkLst>
        </pc:spChg>
        <pc:spChg chg="add del mod">
          <ac:chgData name="Edward Tyler" userId="a6abe54f-b87a-4084-9f34-0da922b9f228" providerId="ADAL" clId="{BFAD8871-E73D-45A3-8610-FA0DB78DE132}" dt="2019-06-21T12:07:41.381" v="127" actId="478"/>
          <ac:spMkLst>
            <pc:docMk/>
            <pc:sldMk cId="548302884" sldId="295"/>
            <ac:spMk id="4" creationId="{B64EB0F8-4CCD-44DA-AD41-7AF358AB8C4A}"/>
          </ac:spMkLst>
        </pc:spChg>
        <pc:spChg chg="del">
          <ac:chgData name="Edward Tyler" userId="a6abe54f-b87a-4084-9f34-0da922b9f228" providerId="ADAL" clId="{BFAD8871-E73D-45A3-8610-FA0DB78DE132}" dt="2019-06-21T12:07:36.235" v="126" actId="478"/>
          <ac:spMkLst>
            <pc:docMk/>
            <pc:sldMk cId="548302884" sldId="295"/>
            <ac:spMk id="6" creationId="{00000000-0000-0000-0000-000000000000}"/>
          </ac:spMkLst>
        </pc:spChg>
        <pc:spChg chg="mod">
          <ac:chgData name="Edward Tyler" userId="a6abe54f-b87a-4084-9f34-0da922b9f228" providerId="ADAL" clId="{BFAD8871-E73D-45A3-8610-FA0DB78DE132}" dt="2019-06-21T12:08:44.053" v="179" actId="1076"/>
          <ac:spMkLst>
            <pc:docMk/>
            <pc:sldMk cId="548302884" sldId="295"/>
            <ac:spMk id="7" creationId="{00000000-0000-0000-0000-000000000000}"/>
          </ac:spMkLst>
        </pc:spChg>
        <pc:spChg chg="add del">
          <ac:chgData name="Edward Tyler" userId="a6abe54f-b87a-4084-9f34-0da922b9f228" providerId="ADAL" clId="{BFAD8871-E73D-45A3-8610-FA0DB78DE132}" dt="2019-06-21T12:11:37.093" v="229" actId="2696"/>
          <ac:spMkLst>
            <pc:docMk/>
            <pc:sldMk cId="548302884" sldId="295"/>
            <ac:spMk id="10" creationId="{AEA08251-DBF9-42BD-9710-54E0951D091D}"/>
          </ac:spMkLst>
        </pc:spChg>
        <pc:spChg chg="add del mod">
          <ac:chgData name="Edward Tyler" userId="a6abe54f-b87a-4084-9f34-0da922b9f228" providerId="ADAL" clId="{BFAD8871-E73D-45A3-8610-FA0DB78DE132}" dt="2019-06-21T12:12:25.438" v="236" actId="2696"/>
          <ac:spMkLst>
            <pc:docMk/>
            <pc:sldMk cId="548302884" sldId="295"/>
            <ac:spMk id="11" creationId="{A57B3C93-448D-4B48-A689-E115B69F77BB}"/>
          </ac:spMkLst>
        </pc:spChg>
        <pc:picChg chg="add del">
          <ac:chgData name="Edward Tyler" userId="a6abe54f-b87a-4084-9f34-0da922b9f228" providerId="ADAL" clId="{BFAD8871-E73D-45A3-8610-FA0DB78DE132}" dt="2019-06-21T12:08:51.180" v="181" actId="478"/>
          <ac:picMkLst>
            <pc:docMk/>
            <pc:sldMk cId="548302884" sldId="295"/>
            <ac:picMk id="8" creationId="{633FA07D-CD51-4552-88F9-1B687720475D}"/>
          </ac:picMkLst>
        </pc:picChg>
        <pc:picChg chg="add del">
          <ac:chgData name="Edward Tyler" userId="a6abe54f-b87a-4084-9f34-0da922b9f228" providerId="ADAL" clId="{BFAD8871-E73D-45A3-8610-FA0DB78DE132}" dt="2019-06-21T12:08:56.446" v="183" actId="478"/>
          <ac:picMkLst>
            <pc:docMk/>
            <pc:sldMk cId="548302884" sldId="295"/>
            <ac:picMk id="9" creationId="{8116963C-15D4-4228-AE71-90A34B7D4EB2}"/>
          </ac:picMkLst>
        </pc:picChg>
        <pc:picChg chg="mod">
          <ac:chgData name="Edward Tyler" userId="a6abe54f-b87a-4084-9f34-0da922b9f228" providerId="ADAL" clId="{BFAD8871-E73D-45A3-8610-FA0DB78DE132}" dt="2019-06-21T12:10:17.277" v="188" actId="1076"/>
          <ac:picMkLst>
            <pc:docMk/>
            <pc:sldMk cId="548302884" sldId="295"/>
            <ac:picMk id="23" creationId="{FA2D7610-42A2-D14F-BBC3-880521FF3114}"/>
          </ac:picMkLst>
        </pc:picChg>
      </pc:sldChg>
      <pc:sldChg chg="del">
        <pc:chgData name="Edward Tyler" userId="a6abe54f-b87a-4084-9f34-0da922b9f228" providerId="ADAL" clId="{BFAD8871-E73D-45A3-8610-FA0DB78DE132}" dt="2019-06-21T12:13:00.797" v="264" actId="2696"/>
        <pc:sldMkLst>
          <pc:docMk/>
          <pc:sldMk cId="1636957526" sldId="296"/>
        </pc:sldMkLst>
      </pc:sldChg>
      <pc:sldChg chg="addSp delSp modSp add ord">
        <pc:chgData name="Edward Tyler" userId="a6abe54f-b87a-4084-9f34-0da922b9f228" providerId="ADAL" clId="{BFAD8871-E73D-45A3-8610-FA0DB78DE132}" dt="2019-06-21T12:03:38.010" v="47" actId="14100"/>
        <pc:sldMkLst>
          <pc:docMk/>
          <pc:sldMk cId="533188609" sldId="297"/>
        </pc:sldMkLst>
        <pc:spChg chg="mod">
          <ac:chgData name="Edward Tyler" userId="a6abe54f-b87a-4084-9f34-0da922b9f228" providerId="ADAL" clId="{BFAD8871-E73D-45A3-8610-FA0DB78DE132}" dt="2019-06-21T11:58:48.201" v="17" actId="14100"/>
          <ac:spMkLst>
            <pc:docMk/>
            <pc:sldMk cId="533188609" sldId="297"/>
            <ac:spMk id="2" creationId="{00000000-0000-0000-0000-000000000000}"/>
          </ac:spMkLst>
        </pc:spChg>
        <pc:spChg chg="add del mod">
          <ac:chgData name="Edward Tyler" userId="a6abe54f-b87a-4084-9f34-0da922b9f228" providerId="ADAL" clId="{BFAD8871-E73D-45A3-8610-FA0DB78DE132}" dt="2019-06-21T11:59:55.463" v="24" actId="478"/>
          <ac:spMkLst>
            <pc:docMk/>
            <pc:sldMk cId="533188609" sldId="297"/>
            <ac:spMk id="3" creationId="{40711D93-13CE-49D9-AEBE-3AF1A51EDE5A}"/>
          </ac:spMkLst>
        </pc:spChg>
        <pc:spChg chg="add mod">
          <ac:chgData name="Edward Tyler" userId="a6abe54f-b87a-4084-9f34-0da922b9f228" providerId="ADAL" clId="{BFAD8871-E73D-45A3-8610-FA0DB78DE132}" dt="2019-06-21T12:02:15.251" v="43" actId="14100"/>
          <ac:spMkLst>
            <pc:docMk/>
            <pc:sldMk cId="533188609" sldId="297"/>
            <ac:spMk id="4" creationId="{0ABAEB5D-5A0C-49C3-AE89-5AB0827B52BA}"/>
          </ac:spMkLst>
        </pc:spChg>
        <pc:spChg chg="add mod">
          <ac:chgData name="Edward Tyler" userId="a6abe54f-b87a-4084-9f34-0da922b9f228" providerId="ADAL" clId="{BFAD8871-E73D-45A3-8610-FA0DB78DE132}" dt="2019-06-21T12:01:37.874" v="37" actId="207"/>
          <ac:spMkLst>
            <pc:docMk/>
            <pc:sldMk cId="533188609" sldId="297"/>
            <ac:spMk id="8" creationId="{E6043A8D-2AEC-499E-8978-B1EBE7AA0F2D}"/>
          </ac:spMkLst>
        </pc:spChg>
        <pc:spChg chg="add del mod">
          <ac:chgData name="Edward Tyler" userId="a6abe54f-b87a-4084-9f34-0da922b9f228" providerId="ADAL" clId="{BFAD8871-E73D-45A3-8610-FA0DB78DE132}" dt="2019-06-21T12:00:16.577" v="30" actId="478"/>
          <ac:spMkLst>
            <pc:docMk/>
            <pc:sldMk cId="533188609" sldId="297"/>
            <ac:spMk id="9" creationId="{C9BA320E-8073-417D-BD99-5824EE02787A}"/>
          </ac:spMkLst>
        </pc:spChg>
        <pc:spChg chg="add del mod">
          <ac:chgData name="Edward Tyler" userId="a6abe54f-b87a-4084-9f34-0da922b9f228" providerId="ADAL" clId="{BFAD8871-E73D-45A3-8610-FA0DB78DE132}" dt="2019-06-21T12:00:23.322" v="32" actId="478"/>
          <ac:spMkLst>
            <pc:docMk/>
            <pc:sldMk cId="533188609" sldId="297"/>
            <ac:spMk id="10" creationId="{78CEF52C-62C0-41D8-91C1-8A5A64115FCD}"/>
          </ac:spMkLst>
        </pc:spChg>
        <pc:graphicFrameChg chg="del">
          <ac:chgData name="Edward Tyler" userId="a6abe54f-b87a-4084-9f34-0da922b9f228" providerId="ADAL" clId="{BFAD8871-E73D-45A3-8610-FA0DB78DE132}" dt="2019-06-21T11:59:20.526" v="20" actId="478"/>
          <ac:graphicFrameMkLst>
            <pc:docMk/>
            <pc:sldMk cId="533188609" sldId="297"/>
            <ac:graphicFrameMk id="5" creationId="{00000000-0000-0000-0000-000000000000}"/>
          </ac:graphicFrameMkLst>
        </pc:graphicFrameChg>
        <pc:graphicFrameChg chg="del mod">
          <ac:chgData name="Edward Tyler" userId="a6abe54f-b87a-4084-9f34-0da922b9f228" providerId="ADAL" clId="{BFAD8871-E73D-45A3-8610-FA0DB78DE132}" dt="2019-06-21T11:59:46.208" v="23" actId="478"/>
          <ac:graphicFrameMkLst>
            <pc:docMk/>
            <pc:sldMk cId="533188609" sldId="297"/>
            <ac:graphicFrameMk id="7" creationId="{00000000-0000-0000-0000-000000000000}"/>
          </ac:graphicFrameMkLst>
        </pc:graphicFrameChg>
        <pc:picChg chg="add del">
          <ac:chgData name="Edward Tyler" userId="a6abe54f-b87a-4084-9f34-0da922b9f228" providerId="ADAL" clId="{BFAD8871-E73D-45A3-8610-FA0DB78DE132}" dt="2019-06-21T11:59:05.943" v="19" actId="14100"/>
          <ac:picMkLst>
            <pc:docMk/>
            <pc:sldMk cId="533188609" sldId="297"/>
            <ac:picMk id="6" creationId="{CDA76372-680B-4250-BF90-0C5C38971E60}"/>
          </ac:picMkLst>
        </pc:picChg>
        <pc:picChg chg="add mod">
          <ac:chgData name="Edward Tyler" userId="a6abe54f-b87a-4084-9f34-0da922b9f228" providerId="ADAL" clId="{BFAD8871-E73D-45A3-8610-FA0DB78DE132}" dt="2019-06-21T12:03:34.761" v="46" actId="14100"/>
          <ac:picMkLst>
            <pc:docMk/>
            <pc:sldMk cId="533188609" sldId="297"/>
            <ac:picMk id="11" creationId="{FAD27E81-BF9A-4A5B-84B7-4770F4A26921}"/>
          </ac:picMkLst>
        </pc:picChg>
        <pc:picChg chg="add mod">
          <ac:chgData name="Edward Tyler" userId="a6abe54f-b87a-4084-9f34-0da922b9f228" providerId="ADAL" clId="{BFAD8871-E73D-45A3-8610-FA0DB78DE132}" dt="2019-06-21T12:03:38.010" v="47" actId="14100"/>
          <ac:picMkLst>
            <pc:docMk/>
            <pc:sldMk cId="533188609" sldId="297"/>
            <ac:picMk id="12" creationId="{D7F02398-515C-4FE5-89B6-B6BF0C210F1E}"/>
          </ac:picMkLst>
        </pc:picChg>
      </pc:sldChg>
      <pc:sldMasterChg chg="delSldLayout modSldLayout">
        <pc:chgData name="Edward Tyler" userId="a6abe54f-b87a-4084-9f34-0da922b9f228" providerId="ADAL" clId="{BFAD8871-E73D-45A3-8610-FA0DB78DE132}" dt="2019-06-21T12:12:59.989" v="263" actId="2696"/>
        <pc:sldMasterMkLst>
          <pc:docMk/>
          <pc:sldMasterMk cId="1285044161" sldId="2147483992"/>
        </pc:sldMasterMkLst>
        <pc:sldLayoutChg chg="setBg">
          <pc:chgData name="Edward Tyler" userId="a6abe54f-b87a-4084-9f34-0da922b9f228" providerId="ADAL" clId="{BFAD8871-E73D-45A3-8610-FA0DB78DE132}" dt="2019-06-21T12:02:55.890" v="45" actId="2696"/>
          <pc:sldLayoutMkLst>
            <pc:docMk/>
            <pc:sldMasterMk cId="1285044161" sldId="2147483992"/>
            <pc:sldLayoutMk cId="1446347294" sldId="2147483650"/>
          </pc:sldLayoutMkLst>
        </pc:sldLayoutChg>
        <pc:sldLayoutChg chg="del">
          <pc:chgData name="Edward Tyler" userId="a6abe54f-b87a-4084-9f34-0da922b9f228" providerId="ADAL" clId="{BFAD8871-E73D-45A3-8610-FA0DB78DE132}" dt="2019-06-21T11:57:09.588" v="6" actId="2696"/>
          <pc:sldLayoutMkLst>
            <pc:docMk/>
            <pc:sldMasterMk cId="1285044161" sldId="2147483992"/>
            <pc:sldLayoutMk cId="2083291507" sldId="2147484007"/>
          </pc:sldLayoutMkLst>
        </pc:sldLayoutChg>
        <pc:sldLayoutChg chg="del">
          <pc:chgData name="Edward Tyler" userId="a6abe54f-b87a-4084-9f34-0da922b9f228" providerId="ADAL" clId="{BFAD8871-E73D-45A3-8610-FA0DB78DE132}" dt="2019-06-21T11:57:39.416" v="9" actId="2696"/>
          <pc:sldLayoutMkLst>
            <pc:docMk/>
            <pc:sldMasterMk cId="1285044161" sldId="2147483992"/>
            <pc:sldLayoutMk cId="1306977461" sldId="2147484008"/>
          </pc:sldLayoutMkLst>
        </pc:sldLayoutChg>
        <pc:sldLayoutChg chg="del">
          <pc:chgData name="Edward Tyler" userId="a6abe54f-b87a-4084-9f34-0da922b9f228" providerId="ADAL" clId="{BFAD8871-E73D-45A3-8610-FA0DB78DE132}" dt="2019-06-21T12:12:50.738" v="246" actId="2696"/>
          <pc:sldLayoutMkLst>
            <pc:docMk/>
            <pc:sldMasterMk cId="1285044161" sldId="2147483992"/>
            <pc:sldLayoutMk cId="1951256890" sldId="2147484012"/>
          </pc:sldLayoutMkLst>
        </pc:sldLayoutChg>
        <pc:sldLayoutChg chg="del">
          <pc:chgData name="Edward Tyler" userId="a6abe54f-b87a-4084-9f34-0da922b9f228" providerId="ADAL" clId="{BFAD8871-E73D-45A3-8610-FA0DB78DE132}" dt="2019-06-21T12:12:51.686" v="248" actId="2696"/>
          <pc:sldLayoutMkLst>
            <pc:docMk/>
            <pc:sldMasterMk cId="1285044161" sldId="2147483992"/>
            <pc:sldLayoutMk cId="551776893" sldId="2147484013"/>
          </pc:sldLayoutMkLst>
        </pc:sldLayoutChg>
        <pc:sldLayoutChg chg="del">
          <pc:chgData name="Edward Tyler" userId="a6abe54f-b87a-4084-9f34-0da922b9f228" providerId="ADAL" clId="{BFAD8871-E73D-45A3-8610-FA0DB78DE132}" dt="2019-06-21T12:12:52.479" v="250" actId="2696"/>
          <pc:sldLayoutMkLst>
            <pc:docMk/>
            <pc:sldMasterMk cId="1285044161" sldId="2147483992"/>
            <pc:sldLayoutMk cId="879852905" sldId="2147484014"/>
          </pc:sldLayoutMkLst>
        </pc:sldLayoutChg>
        <pc:sldLayoutChg chg="del">
          <pc:chgData name="Edward Tyler" userId="a6abe54f-b87a-4084-9f34-0da922b9f228" providerId="ADAL" clId="{BFAD8871-E73D-45A3-8610-FA0DB78DE132}" dt="2019-06-21T12:12:53.808" v="252" actId="2696"/>
          <pc:sldLayoutMkLst>
            <pc:docMk/>
            <pc:sldMasterMk cId="1285044161" sldId="2147483992"/>
            <pc:sldLayoutMk cId="115381093" sldId="2147484015"/>
          </pc:sldLayoutMkLst>
        </pc:sldLayoutChg>
        <pc:sldLayoutChg chg="del">
          <pc:chgData name="Edward Tyler" userId="a6abe54f-b87a-4084-9f34-0da922b9f228" providerId="ADAL" clId="{BFAD8871-E73D-45A3-8610-FA0DB78DE132}" dt="2019-06-21T12:12:54.705" v="254" actId="2696"/>
          <pc:sldLayoutMkLst>
            <pc:docMk/>
            <pc:sldMasterMk cId="1285044161" sldId="2147483992"/>
            <pc:sldLayoutMk cId="32296810" sldId="2147484016"/>
          </pc:sldLayoutMkLst>
        </pc:sldLayoutChg>
        <pc:sldLayoutChg chg="del">
          <pc:chgData name="Edward Tyler" userId="a6abe54f-b87a-4084-9f34-0da922b9f228" providerId="ADAL" clId="{BFAD8871-E73D-45A3-8610-FA0DB78DE132}" dt="2019-06-21T12:12:56.855" v="257" actId="2696"/>
          <pc:sldLayoutMkLst>
            <pc:docMk/>
            <pc:sldMasterMk cId="1285044161" sldId="2147483992"/>
            <pc:sldLayoutMk cId="2043287940" sldId="2147484018"/>
          </pc:sldLayoutMkLst>
        </pc:sldLayoutChg>
        <pc:sldLayoutChg chg="del">
          <pc:chgData name="Edward Tyler" userId="a6abe54f-b87a-4084-9f34-0da922b9f228" providerId="ADAL" clId="{BFAD8871-E73D-45A3-8610-FA0DB78DE132}" dt="2019-06-21T12:12:59.226" v="261" actId="2696"/>
          <pc:sldLayoutMkLst>
            <pc:docMk/>
            <pc:sldMasterMk cId="1285044161" sldId="2147483992"/>
            <pc:sldLayoutMk cId="1129408403" sldId="2147484019"/>
          </pc:sldLayoutMkLst>
        </pc:sldLayoutChg>
        <pc:sldLayoutChg chg="del">
          <pc:chgData name="Edward Tyler" userId="a6abe54f-b87a-4084-9f34-0da922b9f228" providerId="ADAL" clId="{BFAD8871-E73D-45A3-8610-FA0DB78DE132}" dt="2019-06-21T12:12:59.989" v="263" actId="2696"/>
          <pc:sldLayoutMkLst>
            <pc:docMk/>
            <pc:sldMasterMk cId="1285044161" sldId="2147483992"/>
            <pc:sldLayoutMk cId="359073388" sldId="2147484020"/>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831843521" sldId="2147484022"/>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3"/>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4"/>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5"/>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6"/>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FEF3-F931-F546-A073-64206975D9C0}" type="datetimeFigureOut">
              <a:rPr lang="en-US" smtClean="0"/>
              <a:t>7/29/2019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4CEC-A757-D24E-8037-269C5727658A}" type="slidenum">
              <a:rPr lang="en-US" smtClean="0"/>
              <a:t>‹#›</a:t>
            </a:fld>
            <a:endParaRPr lang="en-US"/>
          </a:p>
        </p:txBody>
      </p:sp>
    </p:spTree>
    <p:extLst>
      <p:ext uri="{BB962C8B-B14F-4D97-AF65-F5344CB8AC3E}">
        <p14:creationId xmlns:p14="http://schemas.microsoft.com/office/powerpoint/2010/main" val="80094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CSS/CSS_Flexible_Box_Layou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3</a:t>
            </a:fld>
            <a:endParaRPr lang="en-US"/>
          </a:p>
        </p:txBody>
      </p:sp>
    </p:spTree>
    <p:extLst>
      <p:ext uri="{BB962C8B-B14F-4D97-AF65-F5344CB8AC3E}">
        <p14:creationId xmlns:p14="http://schemas.microsoft.com/office/powerpoint/2010/main" val="222049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core of the box is defined by the width and height of an element, which may be determined by the display property, by the contents of the element, or by specified width and height properties. Padding and then border expand the dimensions of the box outward from the element’s width and height. Lastly, any margin we have specified will follow the border.</a:t>
            </a:r>
          </a:p>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4</a:t>
            </a:fld>
            <a:endParaRPr lang="en-US"/>
          </a:p>
        </p:txBody>
      </p:sp>
    </p:spTree>
    <p:extLst>
      <p:ext uri="{BB962C8B-B14F-4D97-AF65-F5344CB8AC3E}">
        <p14:creationId xmlns:p14="http://schemas.microsoft.com/office/powerpoint/2010/main" val="212772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width property is the width of the content</a:t>
            </a:r>
          </a:p>
        </p:txBody>
      </p:sp>
      <p:sp>
        <p:nvSpPr>
          <p:cNvPr id="4" name="Slide Number Placeholder 3"/>
          <p:cNvSpPr>
            <a:spLocks noGrp="1"/>
          </p:cNvSpPr>
          <p:nvPr>
            <p:ph type="sldNum" sz="quarter" idx="10"/>
          </p:nvPr>
        </p:nvSpPr>
        <p:spPr/>
        <p:txBody>
          <a:bodyPr/>
          <a:lstStyle/>
          <a:p>
            <a:fld id="{79EF4CEC-A757-D24E-8037-269C5727658A}" type="slidenum">
              <a:rPr lang="en-US" smtClean="0"/>
              <a:t>5</a:t>
            </a:fld>
            <a:endParaRPr lang="en-US"/>
          </a:p>
        </p:txBody>
      </p:sp>
    </p:spTree>
    <p:extLst>
      <p:ext uri="{BB962C8B-B14F-4D97-AF65-F5344CB8AC3E}">
        <p14:creationId xmlns:p14="http://schemas.microsoft.com/office/powerpoint/2010/main" val="155948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6</a:t>
            </a:fld>
            <a:endParaRPr lang="en-US"/>
          </a:p>
        </p:txBody>
      </p:sp>
    </p:spTree>
    <p:extLst>
      <p:ext uri="{BB962C8B-B14F-4D97-AF65-F5344CB8AC3E}">
        <p14:creationId xmlns:p14="http://schemas.microsoft.com/office/powerpoint/2010/main" val="257218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Flexbox is the short name for the </a:t>
            </a:r>
            <a:r>
              <a:rPr lang="en-GB" sz="1200" b="0" i="0" u="none" strike="noStrike" kern="1200" dirty="0">
                <a:solidFill>
                  <a:schemeClr val="tx1"/>
                </a:solidFill>
                <a:effectLst/>
                <a:latin typeface="+mn-lt"/>
                <a:ea typeface="+mn-ea"/>
                <a:cs typeface="+mn-cs"/>
                <a:hlinkClick r:id="rId3"/>
              </a:rPr>
              <a:t>Flexible Box Layout</a:t>
            </a:r>
            <a:r>
              <a:rPr lang="en-GB" sz="1200" b="0" i="0" kern="1200" dirty="0">
                <a:solidFill>
                  <a:schemeClr val="tx1"/>
                </a:solidFill>
                <a:effectLst/>
                <a:latin typeface="+mn-lt"/>
                <a:ea typeface="+mn-ea"/>
                <a:cs typeface="+mn-cs"/>
              </a:rPr>
              <a:t> Module, designed to make it easy for us to lay things out in one dimension — either as a row or as a column. To use flexbox, you apply </a:t>
            </a:r>
            <a:r>
              <a:rPr lang="en-GB" dirty="0"/>
              <a:t>display: flex</a:t>
            </a:r>
            <a:r>
              <a:rPr lang="en-GB" sz="1200" b="0" i="0" kern="1200" dirty="0">
                <a:solidFill>
                  <a:schemeClr val="tx1"/>
                </a:solidFill>
                <a:effectLst/>
                <a:latin typeface="+mn-lt"/>
                <a:ea typeface="+mn-ea"/>
                <a:cs typeface="+mn-cs"/>
              </a:rPr>
              <a:t> to the parent element of the elements you want to lay out; all its direct children then become flex items.</a:t>
            </a:r>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9</a:t>
            </a:fld>
            <a:endParaRPr lang="en-US"/>
          </a:p>
        </p:txBody>
      </p:sp>
    </p:spTree>
    <p:extLst>
      <p:ext uri="{BB962C8B-B14F-4D97-AF65-F5344CB8AC3E}">
        <p14:creationId xmlns:p14="http://schemas.microsoft.com/office/powerpoint/2010/main" val="2256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10</a:t>
            </a:fld>
            <a:endParaRPr lang="en-US"/>
          </a:p>
        </p:txBody>
      </p:sp>
    </p:spTree>
    <p:extLst>
      <p:ext uri="{BB962C8B-B14F-4D97-AF65-F5344CB8AC3E}">
        <p14:creationId xmlns:p14="http://schemas.microsoft.com/office/powerpoint/2010/main" val="991529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278" y="-941294"/>
            <a:ext cx="12486556" cy="8740588"/>
          </a:xfrm>
          <a:prstGeom prst="rect">
            <a:avLst/>
          </a:prstGeom>
        </p:spPr>
      </p:pic>
      <p:pic>
        <p:nvPicPr>
          <p:cNvPr id="4" name="Picture 3"/>
          <p:cNvPicPr>
            <a:picLocks noChangeAspect="1"/>
          </p:cNvPicPr>
          <p:nvPr userDrawn="1"/>
        </p:nvPicPr>
        <p:blipFill>
          <a:blip r:embed="rId3"/>
          <a:stretch>
            <a:fillRect/>
          </a:stretch>
        </p:blipFill>
        <p:spPr>
          <a:xfrm>
            <a:off x="2941321" y="2191871"/>
            <a:ext cx="6309358" cy="2474258"/>
          </a:xfrm>
          <a:prstGeom prst="rect">
            <a:avLst/>
          </a:prstGeom>
        </p:spPr>
      </p:pic>
    </p:spTree>
    <p:extLst>
      <p:ext uri="{BB962C8B-B14F-4D97-AF65-F5344CB8AC3E}">
        <p14:creationId xmlns:p14="http://schemas.microsoft.com/office/powerpoint/2010/main" val="49417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672353"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4605618"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538884"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10"/>
          <p:cNvSpPr>
            <a:spLocks noGrp="1"/>
          </p:cNvSpPr>
          <p:nvPr>
            <p:ph type="body" sz="quarter" idx="13" hasCustomPrompt="1"/>
          </p:nvPr>
        </p:nvSpPr>
        <p:spPr>
          <a:xfrm>
            <a:off x="4605338"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two goes here</a:t>
            </a:r>
          </a:p>
        </p:txBody>
      </p:sp>
      <p:sp>
        <p:nvSpPr>
          <p:cNvPr id="12" name="Text Placeholder 10"/>
          <p:cNvSpPr>
            <a:spLocks noGrp="1"/>
          </p:cNvSpPr>
          <p:nvPr>
            <p:ph type="body" sz="quarter" idx="14" hasCustomPrompt="1"/>
          </p:nvPr>
        </p:nvSpPr>
        <p:spPr>
          <a:xfrm>
            <a:off x="671792"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one goes here</a:t>
            </a:r>
          </a:p>
        </p:txBody>
      </p:sp>
      <p:sp>
        <p:nvSpPr>
          <p:cNvPr id="13" name="Text Placeholder 10"/>
          <p:cNvSpPr>
            <a:spLocks noGrp="1"/>
          </p:cNvSpPr>
          <p:nvPr>
            <p:ph type="body" sz="quarter" idx="15" hasCustomPrompt="1"/>
          </p:nvPr>
        </p:nvSpPr>
        <p:spPr>
          <a:xfrm>
            <a:off x="8538510"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three goes here</a:t>
            </a:r>
          </a:p>
        </p:txBody>
      </p:sp>
      <p:pic>
        <p:nvPicPr>
          <p:cNvPr id="16" name="Picture 15"/>
          <p:cNvPicPr>
            <a:picLocks noChangeAspect="1"/>
          </p:cNvPicPr>
          <p:nvPr userDrawn="1"/>
        </p:nvPicPr>
        <p:blipFill rotWithShape="1">
          <a:blip r:embed="rId2"/>
          <a:srcRect l="10074" t="-37692"/>
          <a:stretch/>
        </p:blipFill>
        <p:spPr>
          <a:xfrm>
            <a:off x="1371600" y="6355080"/>
            <a:ext cx="10640728" cy="3407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pic>
        <p:nvPicPr>
          <p:cNvPr id="14" name="Picture 13"/>
          <p:cNvPicPr>
            <a:picLocks noChangeAspect="1"/>
          </p:cNvPicPr>
          <p:nvPr userDrawn="1"/>
        </p:nvPicPr>
        <p:blipFill rotWithShape="1">
          <a:blip r:embed="rId2"/>
          <a:srcRect l="9610" t="-35969"/>
          <a:stretch/>
        </p:blipFill>
        <p:spPr>
          <a:xfrm>
            <a:off x="1316736" y="6373368"/>
            <a:ext cx="10695592" cy="336438"/>
          </a:xfrm>
          <a:prstGeom prst="rect">
            <a:avLst/>
          </a:prstGeom>
        </p:spPr>
      </p:pic>
      <p:sp>
        <p:nvSpPr>
          <p:cNvPr id="2" name="Rectangle 1"/>
          <p:cNvSpPr/>
          <p:nvPr userDrawn="1"/>
        </p:nvSpPr>
        <p:spPr>
          <a:xfrm>
            <a:off x="345156"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172435"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p:cNvSpPr>
            <a:spLocks noGrp="1"/>
          </p:cNvSpPr>
          <p:nvPr userDrawn="1">
            <p:ph type="body" sz="quarter" idx="14" hasCustomPrompt="1"/>
          </p:nvPr>
        </p:nvSpPr>
        <p:spPr>
          <a:xfrm>
            <a:off x="501819" y="2191872"/>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6" name="Text Placeholder 10"/>
          <p:cNvSpPr>
            <a:spLocks noGrp="1"/>
          </p:cNvSpPr>
          <p:nvPr userDrawn="1">
            <p:ph type="body" sz="quarter" idx="15" hasCustomPrompt="1"/>
          </p:nvPr>
        </p:nvSpPr>
        <p:spPr>
          <a:xfrm>
            <a:off x="6329097" y="2191871"/>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0" name="Text Placeholder 9"/>
          <p:cNvSpPr>
            <a:spLocks noGrp="1"/>
          </p:cNvSpPr>
          <p:nvPr userDrawn="1">
            <p:ph type="body" sz="quarter" idx="16"/>
          </p:nvPr>
        </p:nvSpPr>
        <p:spPr>
          <a:xfrm>
            <a:off x="501820"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7" name="Text Placeholder 9"/>
          <p:cNvSpPr>
            <a:spLocks noGrp="1"/>
          </p:cNvSpPr>
          <p:nvPr userDrawn="1">
            <p:ph type="body" sz="quarter" idx="17"/>
          </p:nvPr>
        </p:nvSpPr>
        <p:spPr>
          <a:xfrm>
            <a:off x="6330387"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1" name="Picture 10">
            <a:extLst>
              <a:ext uri="{FF2B5EF4-FFF2-40B4-BE49-F238E27FC236}">
                <a16:creationId xmlns:a16="http://schemas.microsoft.com/office/drawing/2014/main" id="{6315AA64-C438-4ED0-8EE9-6D3AB9534E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64660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Footer Right">
    <p:bg>
      <p:bgPr>
        <a:solidFill>
          <a:srgbClr val="6EF4A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1740633"/>
            <a:ext cx="11488256" cy="394644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9996" t="-28578"/>
          <a:stretch/>
        </p:blipFill>
        <p:spPr>
          <a:xfrm>
            <a:off x="1362456" y="6391656"/>
            <a:ext cx="10649872" cy="318150"/>
          </a:xfrm>
          <a:prstGeom prst="rect">
            <a:avLst/>
          </a:prstGeom>
        </p:spPr>
      </p:pic>
      <p:pic>
        <p:nvPicPr>
          <p:cNvPr id="6" name="Picture 5">
            <a:extLst>
              <a:ext uri="{FF2B5EF4-FFF2-40B4-BE49-F238E27FC236}">
                <a16:creationId xmlns:a16="http://schemas.microsoft.com/office/drawing/2014/main" id="{7D124D57-3C38-4057-A962-2AD40302CA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610" t="-47055"/>
          <a:stretch/>
        </p:blipFill>
        <p:spPr>
          <a:xfrm>
            <a:off x="1316736" y="6345936"/>
            <a:ext cx="10695592" cy="363870"/>
          </a:xfrm>
          <a:prstGeom prst="rect">
            <a:avLst/>
          </a:prstGeom>
        </p:spPr>
      </p:pic>
      <p:pic>
        <p:nvPicPr>
          <p:cNvPr id="3" name="Picture 2">
            <a:extLst>
              <a:ext uri="{FF2B5EF4-FFF2-40B4-BE49-F238E27FC236}">
                <a16:creationId xmlns:a16="http://schemas.microsoft.com/office/drawing/2014/main" id="{2E92B73A-9D47-42C1-AA53-97865D7D7B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186393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6EF4A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996" t="-24882" b="-1"/>
          <a:stretch/>
        </p:blipFill>
        <p:spPr>
          <a:xfrm>
            <a:off x="1362456" y="6400800"/>
            <a:ext cx="10649872" cy="309006"/>
          </a:xfrm>
          <a:prstGeom prst="rect">
            <a:avLst/>
          </a:prstGeom>
        </p:spPr>
      </p:pic>
      <p:pic>
        <p:nvPicPr>
          <p:cNvPr id="3" name="Picture 2">
            <a:extLst>
              <a:ext uri="{FF2B5EF4-FFF2-40B4-BE49-F238E27FC236}">
                <a16:creationId xmlns:a16="http://schemas.microsoft.com/office/drawing/2014/main" id="{A7397FD0-00E0-4650-B3A6-F44D0C7750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3705" t="-30300"/>
          <a:stretch/>
        </p:blipFill>
        <p:spPr>
          <a:xfrm>
            <a:off x="1801368" y="6373368"/>
            <a:ext cx="10210960" cy="322412"/>
          </a:xfrm>
          <a:prstGeom prst="rect">
            <a:avLst/>
          </a:prstGeom>
        </p:spPr>
      </p:pic>
      <p:pic>
        <p:nvPicPr>
          <p:cNvPr id="3" name="Picture 2">
            <a:extLst>
              <a:ext uri="{FF2B5EF4-FFF2-40B4-BE49-F238E27FC236}">
                <a16:creationId xmlns:a16="http://schemas.microsoft.com/office/drawing/2014/main" id="{017E852F-6509-4480-8A38-4304E2B8C4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44634729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Oval 5"/>
          <p:cNvSpPr/>
          <p:nvPr userDrawn="1"/>
        </p:nvSpPr>
        <p:spPr>
          <a:xfrm>
            <a:off x="7714965" y="1218218"/>
            <a:ext cx="2503855" cy="2503855"/>
          </a:xfrm>
          <a:prstGeom prst="ellipse">
            <a:avLst/>
          </a:prstGeom>
          <a:solidFill>
            <a:schemeClr val="accent6">
              <a:lumMod val="60000"/>
              <a:lumOff val="40000"/>
            </a:schemeClr>
          </a:solidFill>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7" name="Oval 6"/>
          <p:cNvSpPr/>
          <p:nvPr userDrawn="1"/>
        </p:nvSpPr>
        <p:spPr>
          <a:xfrm>
            <a:off x="8788500" y="3077689"/>
            <a:ext cx="2503855" cy="2503855"/>
          </a:xfrm>
          <a:prstGeom prst="ellipse">
            <a:avLst/>
          </a:prstGeom>
          <a:solidFill>
            <a:schemeClr val="accent3">
              <a:lumMod val="75000"/>
              <a:alpha val="74000"/>
            </a:schemeClr>
          </a:solidFill>
        </p:spPr>
        <p:style>
          <a:lnRef idx="0">
            <a:schemeClr val="lt1">
              <a:hueOff val="0"/>
              <a:satOff val="0"/>
              <a:lumOff val="0"/>
              <a:alphaOff val="0"/>
            </a:schemeClr>
          </a:lnRef>
          <a:fillRef idx="3">
            <a:schemeClr val="accent4">
              <a:alpha val="50000"/>
              <a:hueOff val="4900445"/>
              <a:satOff val="-20388"/>
              <a:lumOff val="4804"/>
              <a:alphaOff val="0"/>
            </a:schemeClr>
          </a:fillRef>
          <a:effectRef idx="0">
            <a:schemeClr val="accent4">
              <a:alpha val="50000"/>
              <a:hueOff val="4900445"/>
              <a:satOff val="-20388"/>
              <a:lumOff val="4804"/>
              <a:alphaOff val="0"/>
            </a:schemeClr>
          </a:effectRef>
          <a:fontRef idx="minor">
            <a:schemeClr val="tx1"/>
          </a:fontRef>
        </p:style>
      </p:sp>
      <p:sp>
        <p:nvSpPr>
          <p:cNvPr id="8" name="Oval 7"/>
          <p:cNvSpPr/>
          <p:nvPr userDrawn="1"/>
        </p:nvSpPr>
        <p:spPr>
          <a:xfrm>
            <a:off x="6641431" y="3077689"/>
            <a:ext cx="2503855" cy="2503855"/>
          </a:xfrm>
          <a:prstGeom prst="ellipse">
            <a:avLst/>
          </a:prstGeom>
          <a:solidFill>
            <a:schemeClr val="bg2">
              <a:lumMod val="90000"/>
              <a:alpha val="75000"/>
            </a:schemeClr>
          </a:solidFill>
        </p:spPr>
        <p:style>
          <a:lnRef idx="0">
            <a:schemeClr val="lt1">
              <a:hueOff val="0"/>
              <a:satOff val="0"/>
              <a:lumOff val="0"/>
              <a:alphaOff val="0"/>
            </a:schemeClr>
          </a:lnRef>
          <a:fillRef idx="3">
            <a:schemeClr val="accent4">
              <a:alpha val="50000"/>
              <a:hueOff val="9800891"/>
              <a:satOff val="-40777"/>
              <a:lumOff val="9608"/>
              <a:alphaOff val="0"/>
            </a:schemeClr>
          </a:fillRef>
          <a:effectRef idx="0">
            <a:schemeClr val="accent4">
              <a:alpha val="50000"/>
              <a:hueOff val="9800891"/>
              <a:satOff val="-40777"/>
              <a:lumOff val="9608"/>
              <a:alphaOff val="0"/>
            </a:schemeClr>
          </a:effectRef>
          <a:fontRef idx="minor">
            <a:schemeClr val="tx1"/>
          </a:fontRef>
        </p:style>
      </p:sp>
      <p:pic>
        <p:nvPicPr>
          <p:cNvPr id="9" name="Picture 8"/>
          <p:cNvPicPr>
            <a:picLocks noChangeAspect="1"/>
          </p:cNvPicPr>
          <p:nvPr userDrawn="1"/>
        </p:nvPicPr>
        <p:blipFill rotWithShape="1">
          <a:blip r:embed="rId2"/>
          <a:srcRect l="11310" t="-28578"/>
          <a:stretch/>
        </p:blipFill>
        <p:spPr>
          <a:xfrm>
            <a:off x="1517904" y="6391656"/>
            <a:ext cx="10494424" cy="318150"/>
          </a:xfrm>
          <a:prstGeom prst="rect">
            <a:avLst/>
          </a:prstGeom>
        </p:spPr>
      </p:pic>
      <p:sp>
        <p:nvSpPr>
          <p:cNvPr id="10"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2"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0A41B852-6221-49C1-A479-BF2C3DAA6E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41304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6EF4A4"/>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a:extLst>
              <a:ext uri="{FF2B5EF4-FFF2-40B4-BE49-F238E27FC236}">
                <a16:creationId xmlns:a16="http://schemas.microsoft.com/office/drawing/2014/main" id="{69649DDA-840C-42FC-B0BA-B8DAB663B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83184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solidFill>
                  <a:schemeClr val="bg1"/>
                </a:solidFill>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p:cNvPicPr>
            <a:picLocks noChangeAspect="1"/>
          </p:cNvPicPr>
          <p:nvPr userDrawn="1"/>
        </p:nvPicPr>
        <p:blipFill rotWithShape="1">
          <a:blip r:embed="rId2"/>
          <a:srcRect l="9842" t="-22910"/>
          <a:stretch/>
        </p:blipFill>
        <p:spPr>
          <a:xfrm>
            <a:off x="1344168" y="6391656"/>
            <a:ext cx="10668160" cy="304124"/>
          </a:xfrm>
          <a:prstGeom prst="rect">
            <a:avLst/>
          </a:prstGeom>
        </p:spPr>
      </p:pic>
      <p:pic>
        <p:nvPicPr>
          <p:cNvPr id="6" name="Picture 5">
            <a:extLst>
              <a:ext uri="{FF2B5EF4-FFF2-40B4-BE49-F238E27FC236}">
                <a16:creationId xmlns:a16="http://schemas.microsoft.com/office/drawing/2014/main" id="{DE61567F-1CEA-4CC7-BDFC-DA54ECB908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62368"/>
            <a:ext cx="11055759" cy="233412"/>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Footer Righ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1765852"/>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2484219"/>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2105651" y="3152338"/>
            <a:ext cx="7967265" cy="222176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12315" t="-50750" b="1"/>
          <a:stretch/>
        </p:blipFill>
        <p:spPr>
          <a:xfrm>
            <a:off x="1636776" y="6336792"/>
            <a:ext cx="10375552" cy="37301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6FEBBECB-57A8-49E6-9030-9817C42AE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90744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ooter Righ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8926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p:cNvPicPr>
            <a:picLocks noChangeAspect="1"/>
          </p:cNvPicPr>
          <p:nvPr userDrawn="1"/>
        </p:nvPicPr>
        <p:blipFill rotWithShape="1">
          <a:blip r:embed="rId2"/>
          <a:srcRect l="10460" t="-11823" b="-1"/>
          <a:stretch/>
        </p:blipFill>
        <p:spPr>
          <a:xfrm>
            <a:off x="1417320" y="6419088"/>
            <a:ext cx="10595008" cy="276692"/>
          </a:xfrm>
          <a:prstGeom prst="rect">
            <a:avLst/>
          </a:prstGeom>
        </p:spPr>
      </p:pic>
      <p:pic>
        <p:nvPicPr>
          <p:cNvPr id="13" name="Picture 12">
            <a:extLst>
              <a:ext uri="{FF2B5EF4-FFF2-40B4-BE49-F238E27FC236}">
                <a16:creationId xmlns:a16="http://schemas.microsoft.com/office/drawing/2014/main" id="{9DA8EC1D-13D8-4A4E-AAD9-26F5ED2588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19088"/>
            <a:ext cx="13770106" cy="290718"/>
          </a:xfrm>
          <a:prstGeom prst="rect">
            <a:avLst/>
          </a:prstGeom>
        </p:spPr>
      </p:pic>
    </p:spTree>
    <p:extLst>
      <p:ext uri="{BB962C8B-B14F-4D97-AF65-F5344CB8AC3E}">
        <p14:creationId xmlns:p14="http://schemas.microsoft.com/office/powerpoint/2010/main" val="80082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a:extLst>
              <a:ext uri="{FF2B5EF4-FFF2-40B4-BE49-F238E27FC236}">
                <a16:creationId xmlns:a16="http://schemas.microsoft.com/office/drawing/2014/main" id="{B79F0C51-1C98-41E4-901E-9CDA6F1B57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1178757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ooter Right">
    <p:bg>
      <p:bgPr>
        <a:solidFill>
          <a:srgbClr val="6EF4A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4598956"/>
          </a:xfrm>
          <a:prstGeom prst="rect">
            <a:avLst/>
          </a:prstGeom>
        </p:spPr>
        <p:txBody>
          <a:bodyPr/>
          <a:lstStyle>
            <a:lvl1pPr marL="342900" marR="0" indent="-342900" algn="l" defTabSz="914400" rtl="0" eaLnBrk="1" fontAlgn="auto" latinLnBrk="0" hangingPunct="1">
              <a:lnSpc>
                <a:spcPct val="100000"/>
              </a:lnSpc>
              <a:spcBef>
                <a:spcPts val="0"/>
              </a:spcBef>
              <a:spcAft>
                <a:spcPts val="0"/>
              </a:spcAft>
              <a:buClrTx/>
              <a:buSzTx/>
              <a:buFont typeface="Arial" charset="0"/>
              <a:buChar char="•"/>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p:txBody>
      </p:sp>
      <p:pic>
        <p:nvPicPr>
          <p:cNvPr id="12" name="Picture 11"/>
          <p:cNvPicPr>
            <a:picLocks noChangeAspect="1"/>
          </p:cNvPicPr>
          <p:nvPr userDrawn="1"/>
        </p:nvPicPr>
        <p:blipFill rotWithShape="1">
          <a:blip r:embed="rId2"/>
          <a:srcRect l="9687" t="-24882" b="-1"/>
          <a:stretch/>
        </p:blipFill>
        <p:spPr>
          <a:xfrm>
            <a:off x="1325880" y="6400800"/>
            <a:ext cx="10686448" cy="309006"/>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rotWithShape="1">
          <a:blip r:embed="rId2"/>
          <a:srcRect l="9842" t="-15519"/>
          <a:stretch/>
        </p:blipFill>
        <p:spPr>
          <a:xfrm>
            <a:off x="1344168" y="6409944"/>
            <a:ext cx="10668160" cy="285836"/>
          </a:xfrm>
          <a:prstGeom prst="rect">
            <a:avLst/>
          </a:prstGeom>
        </p:spPr>
      </p:pic>
      <p:sp>
        <p:nvSpPr>
          <p:cNvPr id="3" name="Rectangle 2"/>
          <p:cNvSpPr/>
          <p:nvPr userDrawn="1"/>
        </p:nvSpPr>
        <p:spPr>
          <a:xfrm>
            <a:off x="639414" y="2053515"/>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4" name="Rectangle 3"/>
          <p:cNvSpPr/>
          <p:nvPr userDrawn="1"/>
        </p:nvSpPr>
        <p:spPr>
          <a:xfrm>
            <a:off x="639414" y="312032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5" name="Triangle 4"/>
          <p:cNvSpPr/>
          <p:nvPr userDrawn="1"/>
        </p:nvSpPr>
        <p:spPr>
          <a:xfrm rot="10800000">
            <a:off x="5452144" y="278225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userDrawn="1"/>
        </p:nvSpPr>
        <p:spPr>
          <a:xfrm rot="10800000">
            <a:off x="5452145" y="3839222"/>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39414" y="420188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8" name="Triangle 7"/>
          <p:cNvSpPr/>
          <p:nvPr userDrawn="1"/>
        </p:nvSpPr>
        <p:spPr>
          <a:xfrm rot="10800000">
            <a:off x="5452145" y="493553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9414" y="5283450"/>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10"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4" name="Text Placeholder 13"/>
          <p:cNvSpPr>
            <a:spLocks noGrp="1"/>
          </p:cNvSpPr>
          <p:nvPr>
            <p:ph type="body" sz="quarter" idx="13" hasCustomPrompt="1"/>
          </p:nvPr>
        </p:nvSpPr>
        <p:spPr>
          <a:xfrm>
            <a:off x="928005" y="2043113"/>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one goes here</a:t>
            </a:r>
          </a:p>
        </p:txBody>
      </p:sp>
      <p:sp>
        <p:nvSpPr>
          <p:cNvPr id="15" name="Text Placeholder 13"/>
          <p:cNvSpPr>
            <a:spLocks noGrp="1"/>
          </p:cNvSpPr>
          <p:nvPr>
            <p:ph type="body" sz="quarter" idx="14" hasCustomPrompt="1"/>
          </p:nvPr>
        </p:nvSpPr>
        <p:spPr>
          <a:xfrm>
            <a:off x="927848" y="3109270"/>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two goes here</a:t>
            </a:r>
          </a:p>
        </p:txBody>
      </p:sp>
      <p:sp>
        <p:nvSpPr>
          <p:cNvPr id="16" name="Text Placeholder 13"/>
          <p:cNvSpPr>
            <a:spLocks noGrp="1"/>
          </p:cNvSpPr>
          <p:nvPr>
            <p:ph type="body" sz="quarter" idx="15" hasCustomPrompt="1"/>
          </p:nvPr>
        </p:nvSpPr>
        <p:spPr>
          <a:xfrm>
            <a:off x="927848" y="4187008"/>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three goes here</a:t>
            </a:r>
          </a:p>
        </p:txBody>
      </p:sp>
      <p:sp>
        <p:nvSpPr>
          <p:cNvPr id="17" name="Text Placeholder 13"/>
          <p:cNvSpPr>
            <a:spLocks noGrp="1"/>
          </p:cNvSpPr>
          <p:nvPr>
            <p:ph type="body" sz="quarter" idx="16" hasCustomPrompt="1"/>
          </p:nvPr>
        </p:nvSpPr>
        <p:spPr>
          <a:xfrm>
            <a:off x="927848" y="5277926"/>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four goes here</a:t>
            </a:r>
          </a:p>
        </p:txBody>
      </p:sp>
      <p:pic>
        <p:nvPicPr>
          <p:cNvPr id="20" name="Picture 19">
            <a:extLst>
              <a:ext uri="{FF2B5EF4-FFF2-40B4-BE49-F238E27FC236}">
                <a16:creationId xmlns:a16="http://schemas.microsoft.com/office/drawing/2014/main" id="{D933EDAF-E21A-4620-9ECD-A6358E40AF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4548EC-1809-074B-BA9A-63031E35394D}" type="datetimeFigureOut">
              <a:rPr lang="en-US" smtClean="0"/>
              <a:t>7/29/2019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85E78-1BE9-B44E-8282-6B5DB9162E3E}" type="slidenum">
              <a:rPr lang="en-US" smtClean="0"/>
              <a:t>‹#›</a:t>
            </a:fld>
            <a:endParaRPr lang="en-US"/>
          </a:p>
        </p:txBody>
      </p:sp>
    </p:spTree>
    <p:extLst>
      <p:ext uri="{BB962C8B-B14F-4D97-AF65-F5344CB8AC3E}">
        <p14:creationId xmlns:p14="http://schemas.microsoft.com/office/powerpoint/2010/main" val="1285044161"/>
      </p:ext>
    </p:extLst>
  </p:cSld>
  <p:clrMap bg1="lt1" tx1="dk1" bg2="lt2" tx2="dk2" accent1="accent1" accent2="accent2" accent3="accent3" accent4="accent4" accent5="accent5" accent6="accent6" hlink="hlink" folHlink="folHlink"/>
  <p:sldLayoutIdLst>
    <p:sldLayoutId id="2147484004" r:id="rId1"/>
    <p:sldLayoutId id="2147484022" r:id="rId2"/>
    <p:sldLayoutId id="2147484026" r:id="rId3"/>
    <p:sldLayoutId id="2147484028" r:id="rId4"/>
    <p:sldLayoutId id="2147484009" r:id="rId5"/>
    <p:sldLayoutId id="2147484010" r:id="rId6"/>
    <p:sldLayoutId id="2147484011" r:id="rId7"/>
    <p:sldLayoutId id="2147484023" r:id="rId8"/>
    <p:sldLayoutId id="2147483668" r:id="rId9"/>
    <p:sldLayoutId id="2147483662" r:id="rId10"/>
    <p:sldLayoutId id="2147484017" r:id="rId11"/>
    <p:sldLayoutId id="2147484024" r:id="rId12"/>
    <p:sldLayoutId id="2147483649" r:id="rId13"/>
    <p:sldLayoutId id="2147484025" r:id="rId14"/>
    <p:sldLayoutId id="2147483650" r:id="rId15"/>
    <p:sldLayoutId id="214748402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63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5E7729-2B4F-4114-A76D-A0CB72B3128B}"/>
              </a:ext>
            </a:extLst>
          </p:cNvPr>
          <p:cNvSpPr>
            <a:spLocks noGrp="1"/>
          </p:cNvSpPr>
          <p:nvPr>
            <p:ph type="body" sz="quarter" idx="11"/>
          </p:nvPr>
        </p:nvSpPr>
        <p:spPr/>
        <p:txBody>
          <a:bodyPr/>
          <a:lstStyle/>
          <a:p>
            <a:r>
              <a:rPr lang="en-GB" dirty="0"/>
              <a:t>Grid Layout</a:t>
            </a:r>
          </a:p>
        </p:txBody>
      </p:sp>
      <p:pic>
        <p:nvPicPr>
          <p:cNvPr id="6" name="Picture Placeholder 20">
            <a:extLst>
              <a:ext uri="{FF2B5EF4-FFF2-40B4-BE49-F238E27FC236}">
                <a16:creationId xmlns:a16="http://schemas.microsoft.com/office/drawing/2014/main" id="{EA2507F4-ABD5-4105-AF65-D1A075ED0256}"/>
              </a:ext>
            </a:extLst>
          </p:cNvPr>
          <p:cNvPicPr>
            <a:picLocks noGrp="1" noChangeAspect="1"/>
          </p:cNvPicPr>
          <p:nvPr>
            <p:ph type="pic" sz="quarter" idx="10"/>
          </p:nvPr>
        </p:nvPicPr>
        <p:blipFill>
          <a:blip r:embed="rId3"/>
          <a:srcRect l="56" r="56"/>
          <a:stretch>
            <a:fillRect/>
          </a:stretch>
        </p:blipFill>
        <p:spPr/>
      </p:pic>
      <p:sp>
        <p:nvSpPr>
          <p:cNvPr id="7" name="Rectangle 1">
            <a:extLst>
              <a:ext uri="{FF2B5EF4-FFF2-40B4-BE49-F238E27FC236}">
                <a16:creationId xmlns:a16="http://schemas.microsoft.com/office/drawing/2014/main" id="{66616D56-5877-4FBD-BC1C-9FFB40EE4C48}"/>
              </a:ext>
            </a:extLst>
          </p:cNvPr>
          <p:cNvSpPr>
            <a:spLocks noGrp="1" noChangeArrowheads="1"/>
          </p:cNvSpPr>
          <p:nvPr>
            <p:ph type="body" sz="quarter" idx="13"/>
          </p:nvPr>
        </p:nvSpPr>
        <p:spPr bwMode="auto">
          <a:xfrm>
            <a:off x="345156" y="3855199"/>
            <a:ext cx="2680221" cy="230832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grid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grid-template-columns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a:t>
            </a:r>
            <a:r>
              <a:rPr kumimoji="0" lang="en-US" altLang="en-US" sz="1000" b="0" i="0" u="none" strike="noStrike" cap="none" normalizeH="0" baseline="0" dirty="0">
                <a:ln>
                  <a:noFill/>
                </a:ln>
                <a:solidFill>
                  <a:srgbClr val="333333"/>
                </a:solidFill>
                <a:effectLst/>
                <a:latin typeface="Consolas" panose="020B0609020204030204" pitchFamily="49" charset="0"/>
              </a:rPr>
              <a:t>fr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grid-template-rows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100</a:t>
            </a:r>
            <a:r>
              <a:rPr kumimoji="0" lang="en-US" altLang="en-US" sz="1000" b="0" i="0" u="none" strike="noStrike" cap="none" normalizeH="0" baseline="0" dirty="0">
                <a:ln>
                  <a:noFill/>
                </a:ln>
                <a:solidFill>
                  <a:srgbClr val="333333"/>
                </a:solidFill>
                <a:effectLst/>
                <a:latin typeface="Consolas" panose="020B0609020204030204" pitchFamily="49" charset="0"/>
              </a:rPr>
              <a:t>px </a:t>
            </a:r>
            <a:r>
              <a:rPr kumimoji="0" lang="en-US" altLang="en-US" sz="1000" b="0" i="0" u="none" strike="noStrike" cap="none" normalizeH="0" baseline="0" dirty="0" err="1">
                <a:ln>
                  <a:noFill/>
                </a:ln>
                <a:solidFill>
                  <a:srgbClr val="990055"/>
                </a:solidFill>
                <a:effectLst/>
                <a:latin typeface="Consolas" panose="020B0609020204030204" pitchFamily="49" charset="0"/>
              </a:rPr>
              <a:t>100</a:t>
            </a:r>
            <a:r>
              <a:rPr kumimoji="0" lang="en-US" altLang="en-US" sz="1000" b="0" i="0" u="none" strike="noStrike" cap="none" normalizeH="0" baseline="0" dirty="0" err="1">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grid-gap</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a:t>
            </a:r>
            <a:r>
              <a:rPr kumimoji="0" lang="en-US" altLang="en-US" sz="1000" b="0" i="0" u="none" strike="noStrike" cap="none" normalizeH="0" baseline="0" dirty="0">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9999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box4</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Four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box5</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Five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box6</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Six</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492D9B1-AAE1-4247-ACE1-C539A18390A8}"/>
              </a:ext>
            </a:extLst>
          </p:cNvPr>
          <p:cNvPicPr>
            <a:picLocks noChangeAspect="1"/>
          </p:cNvPicPr>
          <p:nvPr/>
        </p:nvPicPr>
        <p:blipFill>
          <a:blip r:embed="rId4"/>
          <a:stretch>
            <a:fillRect/>
          </a:stretch>
        </p:blipFill>
        <p:spPr>
          <a:xfrm>
            <a:off x="345156" y="1137745"/>
            <a:ext cx="5481904" cy="2641881"/>
          </a:xfrm>
          <a:prstGeom prst="rect">
            <a:avLst/>
          </a:prstGeom>
          <a:ln>
            <a:solidFill>
              <a:schemeClr val="accent1"/>
            </a:solidFill>
          </a:ln>
        </p:spPr>
      </p:pic>
    </p:spTree>
    <p:extLst>
      <p:ext uri="{BB962C8B-B14F-4D97-AF65-F5344CB8AC3E}">
        <p14:creationId xmlns:p14="http://schemas.microsoft.com/office/powerpoint/2010/main" val="223450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Floats</a:t>
            </a:r>
          </a:p>
          <a:p>
            <a:endParaRPr lang="en-US" dirty="0"/>
          </a:p>
        </p:txBody>
      </p:sp>
      <p:sp>
        <p:nvSpPr>
          <p:cNvPr id="6" name="Text Placeholder 5"/>
          <p:cNvSpPr>
            <a:spLocks noGrp="1"/>
          </p:cNvSpPr>
          <p:nvPr>
            <p:ph type="body" sz="quarter" idx="12"/>
          </p:nvPr>
        </p:nvSpPr>
        <p:spPr/>
        <p:txBody>
          <a:bodyPr>
            <a:normAutofit fontScale="92500"/>
          </a:bodyPr>
          <a:lstStyle/>
          <a:p>
            <a:r>
              <a:rPr lang="en-US" dirty="0"/>
              <a:t>Originally for adding an image with the text wrapping around it</a:t>
            </a:r>
          </a:p>
          <a:p>
            <a:endParaRPr lang="en-US" dirty="0"/>
          </a:p>
        </p:txBody>
      </p:sp>
      <p:sp>
        <p:nvSpPr>
          <p:cNvPr id="8" name="Text Placeholder 7"/>
          <p:cNvSpPr>
            <a:spLocks noGrp="1"/>
          </p:cNvSpPr>
          <p:nvPr>
            <p:ph type="body" sz="quarter" idx="13"/>
          </p:nvPr>
        </p:nvSpPr>
        <p:spPr/>
        <p:txBody>
          <a:bodyPr/>
          <a:lstStyle/>
          <a:p>
            <a:pPr marL="342900" indent="-342900">
              <a:buFont typeface="Arial" panose="020B0604020202020204" pitchFamily="34" charset="0"/>
              <a:buChar char="•"/>
            </a:pPr>
            <a:r>
              <a:rPr lang="en-US" dirty="0">
                <a:latin typeface="Futura PT Book" charset="0"/>
                <a:ea typeface="Futura PT Book" charset="0"/>
                <a:cs typeface="Futura PT Book" charset="0"/>
              </a:rPr>
              <a:t>Has been used to create website layouts</a:t>
            </a:r>
          </a:p>
          <a:p>
            <a:pPr marL="342900" indent="-342900">
              <a:buFont typeface="Arial" panose="020B0604020202020204" pitchFamily="34" charset="0"/>
              <a:buChar char="•"/>
            </a:pPr>
            <a:r>
              <a:rPr lang="en-US" dirty="0">
                <a:latin typeface="Futura PT Book" charset="0"/>
                <a:ea typeface="Futura PT Book" charset="0"/>
                <a:cs typeface="Futura PT Book" charset="0"/>
              </a:rPr>
              <a:t>But can use new layouts instead</a:t>
            </a:r>
          </a:p>
          <a:p>
            <a:endParaRPr lang="en-US" dirty="0">
              <a:latin typeface="Futura PT Book" charset="0"/>
            </a:endParaRPr>
          </a:p>
          <a:p>
            <a:endParaRPr lang="en-US" dirty="0"/>
          </a:p>
        </p:txBody>
      </p:sp>
      <p:pic>
        <p:nvPicPr>
          <p:cNvPr id="25" name="Picture Placeholder 24">
            <a:extLst>
              <a:ext uri="{FF2B5EF4-FFF2-40B4-BE49-F238E27FC236}">
                <a16:creationId xmlns:a16="http://schemas.microsoft.com/office/drawing/2014/main" id="{D969D5E8-2449-C943-841D-048DD5CCD56A}"/>
              </a:ext>
            </a:extLst>
          </p:cNvPr>
          <p:cNvPicPr>
            <a:picLocks noGrp="1" noChangeAspect="1"/>
          </p:cNvPicPr>
          <p:nvPr>
            <p:ph type="pic" sz="quarter" idx="10"/>
          </p:nvPr>
        </p:nvPicPr>
        <p:blipFill>
          <a:blip r:embed="rId2"/>
          <a:srcRect l="111" r="111"/>
          <a:stretch>
            <a:fillRect/>
          </a:stretch>
        </p:blipFill>
        <p:spPr/>
      </p:pic>
      <p:pic>
        <p:nvPicPr>
          <p:cNvPr id="2" name="Picture 1">
            <a:extLst>
              <a:ext uri="{FF2B5EF4-FFF2-40B4-BE49-F238E27FC236}">
                <a16:creationId xmlns:a16="http://schemas.microsoft.com/office/drawing/2014/main" id="{B4A19E54-FD36-4817-A084-ACA965BB961C}"/>
              </a:ext>
            </a:extLst>
          </p:cNvPr>
          <p:cNvPicPr>
            <a:picLocks noChangeAspect="1"/>
          </p:cNvPicPr>
          <p:nvPr/>
        </p:nvPicPr>
        <p:blipFill>
          <a:blip r:embed="rId3"/>
          <a:stretch>
            <a:fillRect/>
          </a:stretch>
        </p:blipFill>
        <p:spPr>
          <a:xfrm>
            <a:off x="7029095" y="3342290"/>
            <a:ext cx="4193194" cy="2915470"/>
          </a:xfrm>
          <a:prstGeom prst="rect">
            <a:avLst/>
          </a:prstGeom>
        </p:spPr>
      </p:pic>
    </p:spTree>
    <p:extLst>
      <p:ext uri="{BB962C8B-B14F-4D97-AF65-F5344CB8AC3E}">
        <p14:creationId xmlns:p14="http://schemas.microsoft.com/office/powerpoint/2010/main" val="128005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p:cNvSpPr>
            <a:spLocks noGrp="1"/>
          </p:cNvSpPr>
          <p:nvPr>
            <p:ph type="body" sz="quarter" idx="11"/>
          </p:nvPr>
        </p:nvSpPr>
        <p:spPr>
          <a:xfrm>
            <a:off x="6396332" y="1134076"/>
            <a:ext cx="5481904" cy="708025"/>
          </a:xfrm>
        </p:spPr>
        <p:txBody>
          <a:bodyPr/>
          <a:lstStyle/>
          <a:p>
            <a:pPr algn="ctr"/>
            <a:r>
              <a:rPr lang="en-US" sz="3600" dirty="0"/>
              <a:t>Positioning</a:t>
            </a:r>
          </a:p>
          <a:p>
            <a:pPr algn="ctr"/>
            <a:endParaRPr lang="en-US" sz="3600" dirty="0"/>
          </a:p>
        </p:txBody>
      </p:sp>
      <p:sp>
        <p:nvSpPr>
          <p:cNvPr id="16" name="Text Placeholder 5"/>
          <p:cNvSpPr>
            <a:spLocks noGrp="1"/>
          </p:cNvSpPr>
          <p:nvPr>
            <p:ph type="body" sz="quarter" idx="12"/>
          </p:nvPr>
        </p:nvSpPr>
        <p:spPr>
          <a:xfrm>
            <a:off x="6396332" y="1852443"/>
            <a:ext cx="5481904" cy="970659"/>
          </a:xfrm>
        </p:spPr>
        <p:txBody>
          <a:bodyPr/>
          <a:lstStyle/>
          <a:p>
            <a:pPr algn="ctr"/>
            <a:r>
              <a:rPr lang="en-GB" b="0" dirty="0"/>
              <a:t>Override the basic document flow behaviour </a:t>
            </a:r>
            <a:endParaRPr lang="en-US" dirty="0"/>
          </a:p>
        </p:txBody>
      </p:sp>
      <p:sp>
        <p:nvSpPr>
          <p:cNvPr id="17" name="Text Placeholder 6"/>
          <p:cNvSpPr>
            <a:spLocks noGrp="1"/>
          </p:cNvSpPr>
          <p:nvPr>
            <p:ph type="body" sz="quarter" idx="13"/>
          </p:nvPr>
        </p:nvSpPr>
        <p:spPr>
          <a:xfrm>
            <a:off x="6687686" y="2911552"/>
            <a:ext cx="4899197" cy="2561402"/>
          </a:xfrm>
        </p:spPr>
        <p:txBody>
          <a:bodyPr>
            <a:normAutofit/>
          </a:bodyPr>
          <a:lstStyle/>
          <a:p>
            <a:pPr marL="342900" indent="-342900" algn="ctr">
              <a:buFont typeface="Arial" panose="020B0604020202020204" pitchFamily="34" charset="0"/>
              <a:buChar char="•"/>
            </a:pPr>
            <a:r>
              <a:rPr lang="en-US" b="1" dirty="0">
                <a:latin typeface="Futura PT Book" charset="0"/>
                <a:ea typeface="Futura PT Book" charset="0"/>
                <a:cs typeface="Futura PT Book" charset="0"/>
              </a:rPr>
              <a:t>Static</a:t>
            </a:r>
            <a:r>
              <a:rPr lang="en-US" dirty="0">
                <a:latin typeface="Futura PT Book" charset="0"/>
                <a:ea typeface="Futura PT Book" charset="0"/>
                <a:cs typeface="Futura PT Book" charset="0"/>
              </a:rPr>
              <a:t> – default behavior</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Relative</a:t>
            </a:r>
            <a:r>
              <a:rPr lang="en-US" dirty="0">
                <a:latin typeface="Futura PT Book" charset="0"/>
                <a:ea typeface="Futura PT Book" charset="0"/>
                <a:cs typeface="Futura PT Book" charset="0"/>
              </a:rPr>
              <a:t> – move with top, bottom, left, right</a:t>
            </a:r>
          </a:p>
          <a:p>
            <a:pPr marL="342900" indent="-342900" algn="ctr">
              <a:buFont typeface="Arial" panose="020B0604020202020204" pitchFamily="34" charset="0"/>
              <a:buChar char="•"/>
            </a:pPr>
            <a:r>
              <a:rPr lang="en-US" b="1" dirty="0">
                <a:latin typeface="Futura PT Book" charset="0"/>
                <a:ea typeface="Futura PT Book" charset="0"/>
                <a:cs typeface="Futura PT Book" charset="0"/>
              </a:rPr>
              <a:t>Absolute</a:t>
            </a:r>
            <a:r>
              <a:rPr lang="en-US" dirty="0">
                <a:latin typeface="Futura PT Book" charset="0"/>
                <a:ea typeface="Futura PT Book" charset="0"/>
                <a:cs typeface="Futura PT Book" charset="0"/>
              </a:rPr>
              <a:t> – specify position</a:t>
            </a: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marL="342900" indent="-342900" algn="ctr">
              <a:buFont typeface="Arial" panose="020B0604020202020204" pitchFamily="34" charset="0"/>
              <a:buChar char="•"/>
            </a:pPr>
            <a:endParaRPr lang="en-US" dirty="0">
              <a:latin typeface="Futura PT Book" charset="0"/>
              <a:ea typeface="Futura PT Book" charset="0"/>
              <a:cs typeface="Futura PT Book" charset="0"/>
            </a:endParaRPr>
          </a:p>
          <a:p>
            <a:pPr algn="ctr"/>
            <a:endParaRPr lang="en-US" dirty="0"/>
          </a:p>
        </p:txBody>
      </p:sp>
      <p:pic>
        <p:nvPicPr>
          <p:cNvPr id="21" name="Picture Placeholder 20">
            <a:extLst>
              <a:ext uri="{FF2B5EF4-FFF2-40B4-BE49-F238E27FC236}">
                <a16:creationId xmlns:a16="http://schemas.microsoft.com/office/drawing/2014/main" id="{E614B472-C925-F545-992D-10C33628A9BA}"/>
              </a:ext>
            </a:extLst>
          </p:cNvPr>
          <p:cNvPicPr>
            <a:picLocks noGrp="1" noChangeAspect="1"/>
          </p:cNvPicPr>
          <p:nvPr>
            <p:ph type="pic" sz="quarter" idx="10"/>
          </p:nvPr>
        </p:nvPicPr>
        <p:blipFill>
          <a:blip r:embed="rId2"/>
          <a:srcRect l="111" r="111"/>
          <a:stretch>
            <a:fillRect/>
          </a:stretch>
        </p:blipFill>
        <p:spPr/>
      </p:pic>
    </p:spTree>
    <p:extLst>
      <p:ext uri="{BB962C8B-B14F-4D97-AF65-F5344CB8AC3E}">
        <p14:creationId xmlns:p14="http://schemas.microsoft.com/office/powerpoint/2010/main" val="35005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Integration</a:t>
            </a:r>
          </a:p>
          <a:p>
            <a:endParaRPr lang="en-US" sz="3600" dirty="0"/>
          </a:p>
        </p:txBody>
      </p:sp>
      <p:sp>
        <p:nvSpPr>
          <p:cNvPr id="6" name="Text Placeholder 5"/>
          <p:cNvSpPr>
            <a:spLocks noGrp="1"/>
          </p:cNvSpPr>
          <p:nvPr>
            <p:ph type="body" sz="quarter" idx="12"/>
          </p:nvPr>
        </p:nvSpPr>
        <p:spPr/>
        <p:txBody>
          <a:bodyPr/>
          <a:lstStyle/>
          <a:p>
            <a:r>
              <a:rPr lang="en-US" dirty="0"/>
              <a:t>Add videos and posts from other sites</a:t>
            </a:r>
          </a:p>
        </p:txBody>
      </p:sp>
      <p:pic>
        <p:nvPicPr>
          <p:cNvPr id="13" name="Picture Placeholder 12">
            <a:extLst>
              <a:ext uri="{FF2B5EF4-FFF2-40B4-BE49-F238E27FC236}">
                <a16:creationId xmlns:a16="http://schemas.microsoft.com/office/drawing/2014/main" id="{24794BF9-16D3-0741-AA7F-6A1773AC5211}"/>
              </a:ext>
            </a:extLst>
          </p:cNvPr>
          <p:cNvPicPr>
            <a:picLocks noGrp="1" noChangeAspect="1"/>
          </p:cNvPicPr>
          <p:nvPr>
            <p:ph type="pic" sz="quarter" idx="10"/>
          </p:nvPr>
        </p:nvPicPr>
        <p:blipFill>
          <a:blip r:embed="rId2"/>
          <a:srcRect t="7813" b="7813"/>
          <a:stretch>
            <a:fillRect/>
          </a:stretch>
        </p:blipFill>
        <p:spPr/>
      </p:pic>
      <p:pic>
        <p:nvPicPr>
          <p:cNvPr id="8" name="Picture 7">
            <a:extLst>
              <a:ext uri="{FF2B5EF4-FFF2-40B4-BE49-F238E27FC236}">
                <a16:creationId xmlns:a16="http://schemas.microsoft.com/office/drawing/2014/main" id="{925B3CE1-FF6D-4FFC-8FB0-6EC7EAB66595}"/>
              </a:ext>
            </a:extLst>
          </p:cNvPr>
          <p:cNvPicPr>
            <a:picLocks noChangeAspect="1"/>
          </p:cNvPicPr>
          <p:nvPr/>
        </p:nvPicPr>
        <p:blipFill>
          <a:blip r:embed="rId3"/>
          <a:stretch>
            <a:fillRect/>
          </a:stretch>
        </p:blipFill>
        <p:spPr>
          <a:xfrm>
            <a:off x="457529" y="2190256"/>
            <a:ext cx="2952750" cy="1552575"/>
          </a:xfrm>
          <a:prstGeom prst="rect">
            <a:avLst/>
          </a:prstGeom>
        </p:spPr>
      </p:pic>
      <p:pic>
        <p:nvPicPr>
          <p:cNvPr id="9" name="Picture 8">
            <a:extLst>
              <a:ext uri="{FF2B5EF4-FFF2-40B4-BE49-F238E27FC236}">
                <a16:creationId xmlns:a16="http://schemas.microsoft.com/office/drawing/2014/main" id="{53EC3CC3-83E3-4160-B2FE-88264BF56263}"/>
              </a:ext>
            </a:extLst>
          </p:cNvPr>
          <p:cNvPicPr>
            <a:picLocks noChangeAspect="1"/>
          </p:cNvPicPr>
          <p:nvPr/>
        </p:nvPicPr>
        <p:blipFill>
          <a:blip r:embed="rId4"/>
          <a:stretch>
            <a:fillRect/>
          </a:stretch>
        </p:blipFill>
        <p:spPr>
          <a:xfrm>
            <a:off x="411339" y="4185286"/>
            <a:ext cx="2857500" cy="1600200"/>
          </a:xfrm>
          <a:prstGeom prst="rect">
            <a:avLst/>
          </a:prstGeom>
        </p:spPr>
      </p:pic>
    </p:spTree>
    <p:extLst>
      <p:ext uri="{BB962C8B-B14F-4D97-AF65-F5344CB8AC3E}">
        <p14:creationId xmlns:p14="http://schemas.microsoft.com/office/powerpoint/2010/main" val="165916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a:t>Layout with CSS</a:t>
            </a:r>
            <a:endParaRPr lang="en-US" dirty="0"/>
          </a:p>
        </p:txBody>
      </p:sp>
    </p:spTree>
    <p:extLst>
      <p:ext uri="{BB962C8B-B14F-4D97-AF65-F5344CB8AC3E}">
        <p14:creationId xmlns:p14="http://schemas.microsoft.com/office/powerpoint/2010/main" val="17387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GB" dirty="0"/>
              <a:t>CSS Box model</a:t>
            </a:r>
            <a:endParaRPr lang="en-US" dirty="0"/>
          </a:p>
        </p:txBody>
      </p:sp>
      <p:sp>
        <p:nvSpPr>
          <p:cNvPr id="8" name="Text Placeholder 7"/>
          <p:cNvSpPr>
            <a:spLocks noGrp="1"/>
          </p:cNvSpPr>
          <p:nvPr>
            <p:ph type="body" sz="quarter" idx="13"/>
          </p:nvPr>
        </p:nvSpPr>
        <p:spPr/>
        <p:txBody>
          <a:bodyPr>
            <a:normAutofit/>
          </a:bodyPr>
          <a:lstStyle/>
          <a:p>
            <a:r>
              <a:rPr lang="en-GB" dirty="0"/>
              <a:t>The CSS box model is the foundation of layout on the Web — </a:t>
            </a:r>
            <a:r>
              <a:rPr lang="en-GB" b="1" dirty="0"/>
              <a:t>each element is a rectangular box</a:t>
            </a:r>
            <a:r>
              <a:rPr lang="en-GB" dirty="0"/>
              <a:t>.</a:t>
            </a:r>
          </a:p>
          <a:p>
            <a:endParaRPr lang="en-GB" dirty="0"/>
          </a:p>
        </p:txBody>
      </p:sp>
      <p:pic>
        <p:nvPicPr>
          <p:cNvPr id="18" name="Picture Placeholder 17">
            <a:extLst>
              <a:ext uri="{FF2B5EF4-FFF2-40B4-BE49-F238E27FC236}">
                <a16:creationId xmlns:a16="http://schemas.microsoft.com/office/drawing/2014/main" id="{DA4E4D8C-6F1B-D549-AF3F-85CE036B9245}"/>
              </a:ext>
            </a:extLst>
          </p:cNvPr>
          <p:cNvPicPr>
            <a:picLocks noGrp="1" noChangeAspect="1"/>
          </p:cNvPicPr>
          <p:nvPr>
            <p:ph type="pic" sz="quarter" idx="10"/>
          </p:nvPr>
        </p:nvPicPr>
        <p:blipFill>
          <a:blip r:embed="rId3"/>
          <a:srcRect l="111" r="111"/>
          <a:stretch>
            <a:fillRect/>
          </a:stretch>
        </p:blipFill>
        <p:spPr/>
      </p:pic>
    </p:spTree>
    <p:extLst>
      <p:ext uri="{BB962C8B-B14F-4D97-AF65-F5344CB8AC3E}">
        <p14:creationId xmlns:p14="http://schemas.microsoft.com/office/powerpoint/2010/main" val="78658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95E8A697-7655-4EF3-BBBA-69EF1774B466}"/>
              </a:ext>
            </a:extLst>
          </p:cNvPr>
          <p:cNvPicPr>
            <a:picLocks noGrp="1" noChangeAspect="1"/>
          </p:cNvPicPr>
          <p:nvPr>
            <p:ph type="pic" sz="quarter" idx="10"/>
          </p:nvPr>
        </p:nvPicPr>
        <p:blipFill>
          <a:blip r:embed="rId3"/>
          <a:srcRect l="16908" r="16908"/>
          <a:stretch>
            <a:fillRect/>
          </a:stretch>
        </p:blipFill>
        <p:spPr>
          <a:xfrm>
            <a:off x="2827283" y="0"/>
            <a:ext cx="6096000" cy="6858000"/>
          </a:xfrm>
          <a:prstGeom prst="rect">
            <a:avLst/>
          </a:prstGeom>
        </p:spPr>
      </p:pic>
    </p:spTree>
    <p:extLst>
      <p:ext uri="{BB962C8B-B14F-4D97-AF65-F5344CB8AC3E}">
        <p14:creationId xmlns:p14="http://schemas.microsoft.com/office/powerpoint/2010/main" val="5331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Example</a:t>
            </a:r>
          </a:p>
          <a:p>
            <a:endParaRPr lang="en-US" dirty="0"/>
          </a:p>
        </p:txBody>
      </p:sp>
      <p:pic>
        <p:nvPicPr>
          <p:cNvPr id="17" name="Picture Placeholder 16">
            <a:extLst>
              <a:ext uri="{FF2B5EF4-FFF2-40B4-BE49-F238E27FC236}">
                <a16:creationId xmlns:a16="http://schemas.microsoft.com/office/drawing/2014/main" id="{FE29DC3E-DCA7-BF4D-8BB2-D735484D7B95}"/>
              </a:ext>
            </a:extLst>
          </p:cNvPr>
          <p:cNvPicPr>
            <a:picLocks noGrp="1" noChangeAspect="1"/>
          </p:cNvPicPr>
          <p:nvPr>
            <p:ph type="pic" sz="quarter" idx="10"/>
          </p:nvPr>
        </p:nvPicPr>
        <p:blipFill>
          <a:blip r:embed="rId3"/>
          <a:srcRect l="111" r="111"/>
          <a:stretch>
            <a:fillRect/>
          </a:stretch>
        </p:blipFill>
        <p:spPr/>
      </p:pic>
      <p:sp>
        <p:nvSpPr>
          <p:cNvPr id="9" name="Rectangle 2">
            <a:extLst>
              <a:ext uri="{FF2B5EF4-FFF2-40B4-BE49-F238E27FC236}">
                <a16:creationId xmlns:a16="http://schemas.microsoft.com/office/drawing/2014/main" id="{CD2EA44E-12AC-4D59-8D9B-8138E0BDE66F}"/>
              </a:ext>
            </a:extLst>
          </p:cNvPr>
          <p:cNvSpPr txBox="1">
            <a:spLocks noChangeArrowheads="1"/>
          </p:cNvSpPr>
          <p:nvPr/>
        </p:nvSpPr>
        <p:spPr bwMode="auto">
          <a:xfrm>
            <a:off x="6384740" y="1205009"/>
            <a:ext cx="5117983" cy="17235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div {</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border: 6px solid #949599;</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height: 100px;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margin: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padding: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width: 400px;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a:t>
            </a:r>
          </a:p>
        </p:txBody>
      </p:sp>
      <p:sp>
        <p:nvSpPr>
          <p:cNvPr id="5" name="TextBox 4">
            <a:extLst>
              <a:ext uri="{FF2B5EF4-FFF2-40B4-BE49-F238E27FC236}">
                <a16:creationId xmlns:a16="http://schemas.microsoft.com/office/drawing/2014/main" id="{47FA0107-3B97-4F89-9FC0-661F03E0A331}"/>
              </a:ext>
            </a:extLst>
          </p:cNvPr>
          <p:cNvSpPr txBox="1"/>
          <p:nvPr/>
        </p:nvSpPr>
        <p:spPr>
          <a:xfrm>
            <a:off x="6384740" y="3092167"/>
            <a:ext cx="3901902" cy="4247317"/>
          </a:xfrm>
          <a:prstGeom prst="rect">
            <a:avLst/>
          </a:prstGeom>
          <a:noFill/>
        </p:spPr>
        <p:txBody>
          <a:bodyPr wrap="none" rtlCol="0">
            <a:spAutoFit/>
          </a:bodyPr>
          <a:lstStyle/>
          <a:p>
            <a:r>
              <a:rPr lang="en-GB" dirty="0"/>
              <a:t>The total width of this element is:</a:t>
            </a:r>
          </a:p>
          <a:p>
            <a:r>
              <a:rPr lang="en-GB" dirty="0"/>
              <a:t>margin-right </a:t>
            </a:r>
          </a:p>
          <a:p>
            <a:r>
              <a:rPr lang="en-GB" dirty="0"/>
              <a:t>+ border-right </a:t>
            </a:r>
          </a:p>
          <a:p>
            <a:r>
              <a:rPr lang="en-GB" dirty="0"/>
              <a:t>+ padding-right </a:t>
            </a:r>
          </a:p>
          <a:p>
            <a:r>
              <a:rPr lang="en-GB" dirty="0"/>
              <a:t>+ width </a:t>
            </a:r>
          </a:p>
          <a:p>
            <a:r>
              <a:rPr lang="en-GB" dirty="0"/>
              <a:t>+ padding-left </a:t>
            </a:r>
          </a:p>
          <a:p>
            <a:r>
              <a:rPr lang="en-GB" dirty="0"/>
              <a:t>+ border-left </a:t>
            </a:r>
          </a:p>
          <a:p>
            <a:r>
              <a:rPr lang="en-GB" dirty="0"/>
              <a:t>+ margin-left</a:t>
            </a:r>
          </a:p>
          <a:p>
            <a:endParaRPr lang="en-GB" dirty="0"/>
          </a:p>
          <a:p>
            <a:r>
              <a:rPr lang="en-GB" dirty="0"/>
              <a:t>Total Width: 492px = 20px + 6px + 20px </a:t>
            </a:r>
          </a:p>
          <a:p>
            <a:r>
              <a:rPr lang="en-GB" dirty="0"/>
              <a:t>+ 400px + 20px + 6px + 20px</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657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E533369-E93E-F941-BDCB-B212939740FC}"/>
              </a:ext>
            </a:extLst>
          </p:cNvPr>
          <p:cNvPicPr>
            <a:picLocks noGrp="1" noChangeAspect="1"/>
          </p:cNvPicPr>
          <p:nvPr>
            <p:ph type="pic" sz="quarter" idx="10"/>
          </p:nvPr>
        </p:nvPicPr>
        <p:blipFill>
          <a:blip r:embed="rId3"/>
          <a:srcRect l="56" r="56"/>
          <a:stretch>
            <a:fillRect/>
          </a:stretch>
        </p:blipFill>
        <p:spPr>
          <a:xfrm>
            <a:off x="6096001" y="0"/>
            <a:ext cx="6095999" cy="6858000"/>
          </a:xfrm>
        </p:spPr>
      </p:pic>
      <p:sp>
        <p:nvSpPr>
          <p:cNvPr id="6" name="Text Placeholder 5">
            <a:extLst>
              <a:ext uri="{FF2B5EF4-FFF2-40B4-BE49-F238E27FC236}">
                <a16:creationId xmlns:a16="http://schemas.microsoft.com/office/drawing/2014/main" id="{EE57B542-1069-49F3-A084-2662DB44AD85}"/>
              </a:ext>
            </a:extLst>
          </p:cNvPr>
          <p:cNvSpPr>
            <a:spLocks noGrp="1"/>
          </p:cNvSpPr>
          <p:nvPr>
            <p:ph type="body" sz="quarter" idx="11"/>
          </p:nvPr>
        </p:nvSpPr>
        <p:spPr/>
        <p:txBody>
          <a:bodyPr/>
          <a:lstStyle/>
          <a:p>
            <a:r>
              <a:rPr lang="en-GB" dirty="0"/>
              <a:t>Box display types</a:t>
            </a:r>
          </a:p>
        </p:txBody>
      </p:sp>
      <p:sp>
        <p:nvSpPr>
          <p:cNvPr id="7" name="Text Placeholder 6">
            <a:extLst>
              <a:ext uri="{FF2B5EF4-FFF2-40B4-BE49-F238E27FC236}">
                <a16:creationId xmlns:a16="http://schemas.microsoft.com/office/drawing/2014/main" id="{F6458ABF-0E25-499A-8339-6A1AAAFB05AB}"/>
              </a:ext>
            </a:extLst>
          </p:cNvPr>
          <p:cNvSpPr>
            <a:spLocks noGrp="1"/>
          </p:cNvSpPr>
          <p:nvPr>
            <p:ph type="body" sz="quarter" idx="12"/>
          </p:nvPr>
        </p:nvSpPr>
        <p:spPr/>
        <p:txBody>
          <a:bodyPr/>
          <a:lstStyle/>
          <a:p>
            <a:r>
              <a:rPr lang="en-GB" dirty="0"/>
              <a:t>Common types</a:t>
            </a:r>
          </a:p>
        </p:txBody>
      </p:sp>
      <p:sp>
        <p:nvSpPr>
          <p:cNvPr id="8" name="Text Placeholder 7">
            <a:extLst>
              <a:ext uri="{FF2B5EF4-FFF2-40B4-BE49-F238E27FC236}">
                <a16:creationId xmlns:a16="http://schemas.microsoft.com/office/drawing/2014/main" id="{79B3CA46-EDBC-4365-B9EB-080607002482}"/>
              </a:ext>
            </a:extLst>
          </p:cNvPr>
          <p:cNvSpPr>
            <a:spLocks noGrp="1"/>
          </p:cNvSpPr>
          <p:nvPr>
            <p:ph type="body" sz="quarter" idx="13"/>
          </p:nvPr>
        </p:nvSpPr>
        <p:spPr/>
        <p:txBody>
          <a:bodyPr/>
          <a:lstStyle/>
          <a:p>
            <a:pPr marL="342900" indent="-342900">
              <a:buFont typeface="Arial" panose="020B0604020202020204" pitchFamily="34" charset="0"/>
              <a:buChar char="•"/>
            </a:pPr>
            <a:r>
              <a:rPr lang="en-GB" dirty="0"/>
              <a:t>Block</a:t>
            </a:r>
          </a:p>
          <a:p>
            <a:pPr marL="1028700" lvl="1" indent="-342900"/>
            <a:r>
              <a:rPr lang="en-GB" dirty="0"/>
              <a:t>Stacks on other boxes</a:t>
            </a:r>
          </a:p>
          <a:p>
            <a:pPr marL="1028700" lvl="1" indent="-342900"/>
            <a:r>
              <a:rPr lang="en-GB" dirty="0"/>
              <a:t>Can have height and width</a:t>
            </a:r>
          </a:p>
          <a:p>
            <a:pPr marL="342900" indent="-342900">
              <a:buFont typeface="Arial" panose="020B0604020202020204" pitchFamily="34" charset="0"/>
              <a:buChar char="•"/>
            </a:pPr>
            <a:r>
              <a:rPr lang="en-GB" dirty="0"/>
              <a:t>Inline</a:t>
            </a:r>
          </a:p>
          <a:p>
            <a:pPr marL="1028700" lvl="1" indent="-342900"/>
            <a:r>
              <a:rPr lang="en-GB" dirty="0"/>
              <a:t>Flows with text</a:t>
            </a:r>
          </a:p>
          <a:p>
            <a:pPr marL="1028700" lvl="1" indent="-342900"/>
            <a:r>
              <a:rPr lang="en-GB" dirty="0"/>
              <a:t>No height and width</a:t>
            </a:r>
          </a:p>
          <a:p>
            <a:pPr marL="342900" indent="-342900">
              <a:buFont typeface="Arial" panose="020B0604020202020204" pitchFamily="34" charset="0"/>
              <a:buChar char="•"/>
            </a:pPr>
            <a:r>
              <a:rPr lang="en-GB" dirty="0"/>
              <a:t>Inline-block</a:t>
            </a:r>
          </a:p>
          <a:p>
            <a:pPr marL="1028700" lvl="1" indent="-342900"/>
            <a:r>
              <a:rPr lang="en-GB" dirty="0"/>
              <a:t>Flows with text</a:t>
            </a:r>
          </a:p>
          <a:p>
            <a:pPr marL="1028700" lvl="1" indent="-342900"/>
            <a:r>
              <a:rPr lang="en-GB" dirty="0"/>
              <a:t>Can be sized</a:t>
            </a:r>
          </a:p>
        </p:txBody>
      </p:sp>
    </p:spTree>
    <p:extLst>
      <p:ext uri="{BB962C8B-B14F-4D97-AF65-F5344CB8AC3E}">
        <p14:creationId xmlns:p14="http://schemas.microsoft.com/office/powerpoint/2010/main" val="35845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F4A4"/>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45156" y="1134076"/>
            <a:ext cx="5481904" cy="708025"/>
          </a:xfrm>
        </p:spPr>
        <p:txBody>
          <a:bodyPr/>
          <a:lstStyle/>
          <a:p>
            <a:pPr algn="ctr"/>
            <a:r>
              <a:rPr lang="en-US" sz="3600" dirty="0"/>
              <a:t>Quiz!</a:t>
            </a:r>
          </a:p>
          <a:p>
            <a:pPr algn="ctr"/>
            <a:endParaRPr lang="en-US" sz="3600" dirty="0"/>
          </a:p>
        </p:txBody>
      </p:sp>
      <p:sp>
        <p:nvSpPr>
          <p:cNvPr id="7" name="Text Placeholder 6"/>
          <p:cNvSpPr>
            <a:spLocks noGrp="1"/>
          </p:cNvSpPr>
          <p:nvPr>
            <p:ph type="body" sz="quarter" idx="13"/>
          </p:nvPr>
        </p:nvSpPr>
        <p:spPr>
          <a:xfrm>
            <a:off x="636509" y="1843399"/>
            <a:ext cx="4899197" cy="2561402"/>
          </a:xfrm>
        </p:spPr>
        <p:txBody>
          <a:bodyPr>
            <a:normAutofit/>
          </a:bodyPr>
          <a:lstStyle/>
          <a:p>
            <a:r>
              <a:rPr lang="en-US" dirty="0">
                <a:latin typeface="Futura PT Book" charset="0"/>
                <a:ea typeface="Futura PT Book" charset="0"/>
                <a:cs typeface="Futura PT Book" charset="0"/>
              </a:rPr>
              <a:t>Which is which?</a:t>
            </a:r>
            <a:endParaRPr lang="en-US" dirty="0">
              <a:latin typeface="Futura PT Book" charset="0"/>
            </a:endParaRPr>
          </a:p>
          <a:p>
            <a:pPr marL="342900" indent="-342900" algn="ctr">
              <a:buFont typeface="Arial" panose="020B0604020202020204" pitchFamily="34" charset="0"/>
              <a:buChar char="•"/>
            </a:pPr>
            <a:endParaRPr lang="en-US" dirty="0"/>
          </a:p>
        </p:txBody>
      </p:sp>
      <p:pic>
        <p:nvPicPr>
          <p:cNvPr id="23" name="Picture Placeholder 22">
            <a:extLst>
              <a:ext uri="{FF2B5EF4-FFF2-40B4-BE49-F238E27FC236}">
                <a16:creationId xmlns:a16="http://schemas.microsoft.com/office/drawing/2014/main" id="{FA2D7610-42A2-D14F-BBC3-880521FF3114}"/>
              </a:ext>
            </a:extLst>
          </p:cNvPr>
          <p:cNvPicPr>
            <a:picLocks noGrp="1" noChangeAspect="1"/>
          </p:cNvPicPr>
          <p:nvPr>
            <p:ph type="pic" sz="quarter" idx="10"/>
          </p:nvPr>
        </p:nvPicPr>
        <p:blipFill>
          <a:blip r:embed="rId2"/>
          <a:srcRect l="111" r="111"/>
          <a:stretch>
            <a:fillRect/>
          </a:stretch>
        </p:blipFill>
        <p:spPr>
          <a:xfrm>
            <a:off x="6096000" y="0"/>
            <a:ext cx="6096000" cy="6858000"/>
          </a:xfrm>
        </p:spPr>
      </p:pic>
      <p:pic>
        <p:nvPicPr>
          <p:cNvPr id="2" name="Picture 1">
            <a:extLst>
              <a:ext uri="{FF2B5EF4-FFF2-40B4-BE49-F238E27FC236}">
                <a16:creationId xmlns:a16="http://schemas.microsoft.com/office/drawing/2014/main" id="{2DDF8AF2-3ED7-4222-918D-64FFF258DDD3}"/>
              </a:ext>
            </a:extLst>
          </p:cNvPr>
          <p:cNvPicPr>
            <a:picLocks noChangeAspect="1"/>
          </p:cNvPicPr>
          <p:nvPr/>
        </p:nvPicPr>
        <p:blipFill>
          <a:blip r:embed="rId3"/>
          <a:stretch>
            <a:fillRect/>
          </a:stretch>
        </p:blipFill>
        <p:spPr>
          <a:xfrm>
            <a:off x="636509" y="2443812"/>
            <a:ext cx="6191250" cy="2943225"/>
          </a:xfrm>
          <a:prstGeom prst="rect">
            <a:avLst/>
          </a:prstGeom>
        </p:spPr>
      </p:pic>
    </p:spTree>
    <p:extLst>
      <p:ext uri="{BB962C8B-B14F-4D97-AF65-F5344CB8AC3E}">
        <p14:creationId xmlns:p14="http://schemas.microsoft.com/office/powerpoint/2010/main" val="54830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1"/>
          </p:nvPr>
        </p:nvSpPr>
        <p:spPr>
          <a:xfrm>
            <a:off x="345156" y="1134076"/>
            <a:ext cx="5481904" cy="708025"/>
          </a:xfrm>
        </p:spPr>
        <p:txBody>
          <a:bodyPr/>
          <a:lstStyle/>
          <a:p>
            <a:pPr algn="ctr"/>
            <a:r>
              <a:rPr lang="en-US" sz="3600" dirty="0"/>
              <a:t>Normal flow</a:t>
            </a:r>
          </a:p>
        </p:txBody>
      </p:sp>
      <p:pic>
        <p:nvPicPr>
          <p:cNvPr id="26" name="Picture Placeholder 25">
            <a:extLst>
              <a:ext uri="{FF2B5EF4-FFF2-40B4-BE49-F238E27FC236}">
                <a16:creationId xmlns:a16="http://schemas.microsoft.com/office/drawing/2014/main" id="{4E934C85-025D-E74D-A419-A0444976DD02}"/>
              </a:ext>
            </a:extLst>
          </p:cNvPr>
          <p:cNvPicPr>
            <a:picLocks noGrp="1" noChangeAspect="1"/>
          </p:cNvPicPr>
          <p:nvPr>
            <p:ph type="pic" sz="quarter" idx="10"/>
          </p:nvPr>
        </p:nvPicPr>
        <p:blipFill>
          <a:blip r:embed="rId2"/>
          <a:srcRect l="111" r="111"/>
          <a:stretch>
            <a:fillRect/>
          </a:stretch>
        </p:blipFill>
        <p:spPr/>
      </p:pic>
      <p:sp>
        <p:nvSpPr>
          <p:cNvPr id="6" name="Rectangle 1">
            <a:extLst>
              <a:ext uri="{FF2B5EF4-FFF2-40B4-BE49-F238E27FC236}">
                <a16:creationId xmlns:a16="http://schemas.microsoft.com/office/drawing/2014/main" id="{D86AC66E-406D-497F-8239-380A96A26D03}"/>
              </a:ext>
            </a:extLst>
          </p:cNvPr>
          <p:cNvSpPr>
            <a:spLocks noChangeArrowheads="1"/>
          </p:cNvSpPr>
          <p:nvPr/>
        </p:nvSpPr>
        <p:spPr bwMode="auto">
          <a:xfrm>
            <a:off x="288669" y="2044005"/>
            <a:ext cx="3339517" cy="13849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it-IT" altLang="en-US" sz="1000">
                <a:solidFill>
                  <a:srgbClr val="708090"/>
                </a:solidFill>
                <a:latin typeface="Consolas" panose="020B0609020204030204" pitchFamily="49" charset="0"/>
              </a:rPr>
              <a:t>&lt;p&gt;I love my cat.&lt;/p&gt;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&lt;li&gt;Buy cat food&lt;/li&gt;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&lt;li&gt;Exercise&lt;/li&gt;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&lt;li&gt;Cheer up friend&lt;/li&gt;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&lt;p&gt;The end!&lt;/p&gt;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8A6A2C7-74E4-4CC0-A664-B544FD4C0D16}"/>
              </a:ext>
            </a:extLst>
          </p:cNvPr>
          <p:cNvSpPr>
            <a:spLocks noChangeArrowheads="1"/>
          </p:cNvSpPr>
          <p:nvPr/>
        </p:nvSpPr>
        <p:spPr bwMode="auto">
          <a:xfrm>
            <a:off x="0" y="0"/>
            <a:ext cx="12192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I love my cat.</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Buy cat food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Exercise</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Cheer up friend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The 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3BEFCC0-9D26-43E2-B687-20DE021FF649}"/>
              </a:ext>
            </a:extLst>
          </p:cNvPr>
          <p:cNvPicPr>
            <a:picLocks noChangeAspect="1"/>
          </p:cNvPicPr>
          <p:nvPr/>
        </p:nvPicPr>
        <p:blipFill>
          <a:blip r:embed="rId3"/>
          <a:stretch>
            <a:fillRect/>
          </a:stretch>
        </p:blipFill>
        <p:spPr>
          <a:xfrm>
            <a:off x="288669" y="3820675"/>
            <a:ext cx="1790700" cy="1781175"/>
          </a:xfrm>
          <a:prstGeom prst="rect">
            <a:avLst/>
          </a:prstGeom>
        </p:spPr>
      </p:pic>
      <p:sp>
        <p:nvSpPr>
          <p:cNvPr id="4" name="TextBox 3">
            <a:extLst>
              <a:ext uri="{FF2B5EF4-FFF2-40B4-BE49-F238E27FC236}">
                <a16:creationId xmlns:a16="http://schemas.microsoft.com/office/drawing/2014/main" id="{60534E04-DD59-45ED-807B-B98839BD3580}"/>
              </a:ext>
            </a:extLst>
          </p:cNvPr>
          <p:cNvSpPr txBox="1"/>
          <p:nvPr/>
        </p:nvSpPr>
        <p:spPr>
          <a:xfrm>
            <a:off x="2676213" y="3784119"/>
            <a:ext cx="2200595" cy="2031325"/>
          </a:xfrm>
          <a:prstGeom prst="rect">
            <a:avLst/>
          </a:prstGeom>
          <a:noFill/>
        </p:spPr>
        <p:txBody>
          <a:bodyPr wrap="square" rtlCol="0">
            <a:spAutoFit/>
          </a:bodyPr>
          <a:lstStyle/>
          <a:p>
            <a:r>
              <a:rPr lang="en-GB" dirty="0">
                <a:solidFill>
                  <a:schemeClr val="bg1"/>
                </a:solidFill>
              </a:rPr>
              <a:t>HTML is displayed in the exact order in which it appears in the source code, with elements stacked up on top of one another</a:t>
            </a:r>
          </a:p>
        </p:txBody>
      </p:sp>
    </p:spTree>
    <p:extLst>
      <p:ext uri="{BB962C8B-B14F-4D97-AF65-F5344CB8AC3E}">
        <p14:creationId xmlns:p14="http://schemas.microsoft.com/office/powerpoint/2010/main" val="4493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Flexbox</a:t>
            </a:r>
          </a:p>
          <a:p>
            <a:endParaRPr lang="en-US" dirty="0"/>
          </a:p>
        </p:txBody>
      </p:sp>
      <p:pic>
        <p:nvPicPr>
          <p:cNvPr id="21" name="Picture Placeholder 20">
            <a:extLst>
              <a:ext uri="{FF2B5EF4-FFF2-40B4-BE49-F238E27FC236}">
                <a16:creationId xmlns:a16="http://schemas.microsoft.com/office/drawing/2014/main" id="{95D8D78F-D7B0-8E42-B222-1D125D5B5068}"/>
              </a:ext>
            </a:extLst>
          </p:cNvPr>
          <p:cNvPicPr>
            <a:picLocks noGrp="1" noChangeAspect="1"/>
          </p:cNvPicPr>
          <p:nvPr>
            <p:ph type="pic" sz="quarter" idx="10"/>
          </p:nvPr>
        </p:nvPicPr>
        <p:blipFill>
          <a:blip r:embed="rId3"/>
          <a:stretch>
            <a:fillRect/>
          </a:stretch>
        </p:blipFill>
        <p:spPr>
          <a:xfrm>
            <a:off x="0" y="7620"/>
            <a:ext cx="6096000" cy="6842760"/>
          </a:xfrm>
        </p:spPr>
      </p:pic>
      <p:sp>
        <p:nvSpPr>
          <p:cNvPr id="2" name="Rectangle 1">
            <a:extLst>
              <a:ext uri="{FF2B5EF4-FFF2-40B4-BE49-F238E27FC236}">
                <a16:creationId xmlns:a16="http://schemas.microsoft.com/office/drawing/2014/main" id="{F76F1964-8C7D-4AA8-80B2-99D3C2B1056F}"/>
              </a:ext>
            </a:extLst>
          </p:cNvPr>
          <p:cNvSpPr>
            <a:spLocks noChangeArrowheads="1"/>
          </p:cNvSpPr>
          <p:nvPr/>
        </p:nvSpPr>
        <p:spPr bwMode="auto">
          <a:xfrm>
            <a:off x="5252956" y="3642348"/>
            <a:ext cx="3815256" cy="107721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flex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999999"/>
                </a:solidFill>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62E5F55-EB87-40E3-951A-5CCD88767F53}"/>
              </a:ext>
            </a:extLst>
          </p:cNvPr>
          <p:cNvPicPr>
            <a:picLocks noChangeAspect="1"/>
          </p:cNvPicPr>
          <p:nvPr/>
        </p:nvPicPr>
        <p:blipFill>
          <a:blip r:embed="rId4"/>
          <a:stretch>
            <a:fillRect/>
          </a:stretch>
        </p:blipFill>
        <p:spPr>
          <a:xfrm>
            <a:off x="5252956" y="1315843"/>
            <a:ext cx="4562475" cy="2095500"/>
          </a:xfrm>
          <a:prstGeom prst="rect">
            <a:avLst/>
          </a:prstGeom>
          <a:ln>
            <a:solidFill>
              <a:schemeClr val="accent1"/>
            </a:solidFill>
          </a:ln>
        </p:spPr>
      </p:pic>
    </p:spTree>
    <p:extLst>
      <p:ext uri="{BB962C8B-B14F-4D97-AF65-F5344CB8AC3E}">
        <p14:creationId xmlns:p14="http://schemas.microsoft.com/office/powerpoint/2010/main" val="897120072"/>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24242"/>
      </a:dk2>
      <a:lt2>
        <a:srgbClr val="E7E6E6"/>
      </a:lt2>
      <a:accent1>
        <a:srgbClr val="7980FF"/>
      </a:accent1>
      <a:accent2>
        <a:srgbClr val="00FA92"/>
      </a:accent2>
      <a:accent3>
        <a:srgbClr val="A5A5A5"/>
      </a:accent3>
      <a:accent4>
        <a:srgbClr val="FEFC78"/>
      </a:accent4>
      <a:accent5>
        <a:srgbClr val="00FCFF"/>
      </a:accent5>
      <a:accent6>
        <a:srgbClr val="00FA92"/>
      </a:accent6>
      <a:hlink>
        <a:srgbClr val="72FCD5"/>
      </a:hlink>
      <a:folHlink>
        <a:srgbClr val="D4FB7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2805</TotalTime>
  <Words>569</Words>
  <Application>Microsoft Office PowerPoint</Application>
  <PresentationFormat>Widescreen</PresentationFormat>
  <Paragraphs>95</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Consolas</vt:lpstr>
      <vt:lpstr>Futura PT Book</vt:lpstr>
      <vt:lpstr>Futura PT Heavy</vt:lpstr>
      <vt:lpstr>Futura 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Tyler</cp:lastModifiedBy>
  <cp:revision>82</cp:revision>
  <cp:lastPrinted>2017-07-25T08:46:19Z</cp:lastPrinted>
  <dcterms:created xsi:type="dcterms:W3CDTF">2017-07-05T08:58:39Z</dcterms:created>
  <dcterms:modified xsi:type="dcterms:W3CDTF">2019-07-30T16:05:59Z</dcterms:modified>
</cp:coreProperties>
</file>